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Lst>
  <p:notesMasterIdLst>
    <p:notesMasterId r:id="rId11"/>
  </p:notesMasterIdLst>
  <p:handoutMasterIdLst>
    <p:handoutMasterId r:id="rId12"/>
  </p:handoutMasterIdLst>
  <p:sldIdLst>
    <p:sldId id="966" r:id="rId5"/>
    <p:sldId id="964" r:id="rId6"/>
    <p:sldId id="965" r:id="rId7"/>
    <p:sldId id="968" r:id="rId8"/>
    <p:sldId id="967" r:id="rId9"/>
    <p:sldId id="969" r:id="rId10"/>
  </p:sldIdLst>
  <p:sldSz cx="9144000" cy="6858000" type="screen4x3"/>
  <p:notesSz cx="10231438" cy="71024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EE0000"/>
    <a:srgbClr val="149C34"/>
    <a:srgbClr val="4070AA"/>
    <a:srgbClr val="DA0000"/>
    <a:srgbClr val="C49500"/>
    <a:srgbClr val="2860A4"/>
    <a:srgbClr val="3174C5"/>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1810" y="67"/>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Albrecht" userId="de9ef2ef-0e68-46e3-8107-a9fae1e26c72" providerId="ADAL" clId="{A7439AFA-BD6F-4FB6-8FFD-6E3926041274}"/>
    <pc:docChg chg="modSld">
      <pc:chgData name="Andreas Albrecht" userId="de9ef2ef-0e68-46e3-8107-a9fae1e26c72" providerId="ADAL" clId="{A7439AFA-BD6F-4FB6-8FFD-6E3926041274}" dt="2024-09-18T12:40:23.626" v="0" actId="20577"/>
      <pc:docMkLst>
        <pc:docMk/>
      </pc:docMkLst>
      <pc:sldChg chg="modSp mod">
        <pc:chgData name="Andreas Albrecht" userId="de9ef2ef-0e68-46e3-8107-a9fae1e26c72" providerId="ADAL" clId="{A7439AFA-BD6F-4FB6-8FFD-6E3926041274}" dt="2024-09-18T12:40:23.626" v="0" actId="20577"/>
        <pc:sldMkLst>
          <pc:docMk/>
          <pc:sldMk cId="304502431" sldId="969"/>
        </pc:sldMkLst>
        <pc:spChg chg="mod">
          <ac:chgData name="Andreas Albrecht" userId="de9ef2ef-0e68-46e3-8107-a9fae1e26c72" providerId="ADAL" clId="{A7439AFA-BD6F-4FB6-8FFD-6E3926041274}" dt="2024-09-18T12:40:23.626" v="0" actId="20577"/>
          <ac:spMkLst>
            <pc:docMk/>
            <pc:sldMk cId="304502431" sldId="969"/>
            <ac:spMk id="16" creationId="{8667DEDC-C496-DD5C-C3D9-741EF077A052}"/>
          </ac:spMkLst>
        </pc:spChg>
      </pc:sldChg>
    </pc:docChg>
  </pc:docChgLst>
  <pc:docChgLst>
    <pc:chgData name="Heinz Breul" userId="S::h.breul@albrecht-indutherm.com::e4fb94c9-320f-4616-86f5-cb54362cb8a3" providerId="AD" clId="Web-{16FA75C9-135A-3D89-D979-E5CF155F4904}"/>
    <pc:docChg chg="modSld">
      <pc:chgData name="Heinz Breul" userId="S::h.breul@albrecht-indutherm.com::e4fb94c9-320f-4616-86f5-cb54362cb8a3" providerId="AD" clId="Web-{16FA75C9-135A-3D89-D979-E5CF155F4904}" dt="2024-09-02T12:28:31.761" v="0" actId="1076"/>
      <pc:docMkLst>
        <pc:docMk/>
      </pc:docMkLst>
      <pc:sldChg chg="modSp">
        <pc:chgData name="Heinz Breul" userId="S::h.breul@albrecht-indutherm.com::e4fb94c9-320f-4616-86f5-cb54362cb8a3" providerId="AD" clId="Web-{16FA75C9-135A-3D89-D979-E5CF155F4904}" dt="2024-09-02T12:28:31.761" v="0" actId="1076"/>
        <pc:sldMkLst>
          <pc:docMk/>
          <pc:sldMk cId="2179315722" sldId="967"/>
        </pc:sldMkLst>
        <pc:picChg chg="mod">
          <ac:chgData name="Heinz Breul" userId="S::h.breul@albrecht-indutherm.com::e4fb94c9-320f-4616-86f5-cb54362cb8a3" providerId="AD" clId="Web-{16FA75C9-135A-3D89-D979-E5CF155F4904}" dt="2024-09-02T12:28:31.761" v="0" actId="1076"/>
          <ac:picMkLst>
            <pc:docMk/>
            <pc:sldMk cId="2179315722" sldId="967"/>
            <ac:picMk id="17" creationId="{F9A50A45-FA0F-54B0-32B3-6249455893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F5AA731-3FBE-4163-BBDA-301DBE33E6B8}"/>
              </a:ext>
            </a:extLst>
          </p:cNvPr>
          <p:cNvSpPr>
            <a:spLocks noGrp="1"/>
          </p:cNvSpPr>
          <p:nvPr>
            <p:ph type="hdr" sz="quarter"/>
          </p:nvPr>
        </p:nvSpPr>
        <p:spPr>
          <a:xfrm>
            <a:off x="14" y="6"/>
            <a:ext cx="4433243" cy="355840"/>
          </a:xfrm>
          <a:prstGeom prst="rect">
            <a:avLst/>
          </a:prstGeom>
        </p:spPr>
        <p:txBody>
          <a:bodyPr vert="horz" lIns="91263" tIns="45631" rIns="91263" bIns="45631" rtlCol="0"/>
          <a:lstStyle>
            <a:lvl1pPr algn="l">
              <a:defRPr sz="1100"/>
            </a:lvl1pPr>
          </a:lstStyle>
          <a:p>
            <a:endParaRPr lang="de-DE"/>
          </a:p>
        </p:txBody>
      </p:sp>
      <p:sp>
        <p:nvSpPr>
          <p:cNvPr id="3" name="Datumsplatzhalter 2">
            <a:extLst>
              <a:ext uri="{FF2B5EF4-FFF2-40B4-BE49-F238E27FC236}">
                <a16:creationId xmlns:a16="http://schemas.microsoft.com/office/drawing/2014/main" id="{AD6324EB-405A-41EE-819B-48242ABD94AD}"/>
              </a:ext>
            </a:extLst>
          </p:cNvPr>
          <p:cNvSpPr>
            <a:spLocks noGrp="1"/>
          </p:cNvSpPr>
          <p:nvPr>
            <p:ph type="dt" sz="quarter" idx="1"/>
          </p:nvPr>
        </p:nvSpPr>
        <p:spPr>
          <a:xfrm>
            <a:off x="5795921" y="6"/>
            <a:ext cx="4433241" cy="355840"/>
          </a:xfrm>
          <a:prstGeom prst="rect">
            <a:avLst/>
          </a:prstGeom>
        </p:spPr>
        <p:txBody>
          <a:bodyPr vert="horz" lIns="91263" tIns="45631" rIns="91263" bIns="45631" rtlCol="0"/>
          <a:lstStyle>
            <a:lvl1pPr algn="r">
              <a:defRPr sz="1100"/>
            </a:lvl1pPr>
          </a:lstStyle>
          <a:p>
            <a:fld id="{9A0F439B-4795-439F-A270-2A9A3E533F2C}" type="datetimeFigureOut">
              <a:rPr lang="de-DE" smtClean="0"/>
              <a:t>18.09.2024</a:t>
            </a:fld>
            <a:endParaRPr lang="de-DE"/>
          </a:p>
        </p:txBody>
      </p:sp>
      <p:sp>
        <p:nvSpPr>
          <p:cNvPr id="4" name="Fußzeilenplatzhalter 3">
            <a:extLst>
              <a:ext uri="{FF2B5EF4-FFF2-40B4-BE49-F238E27FC236}">
                <a16:creationId xmlns:a16="http://schemas.microsoft.com/office/drawing/2014/main" id="{29B7AE6C-5D5E-40E6-A5E7-8E813BEBE521}"/>
              </a:ext>
            </a:extLst>
          </p:cNvPr>
          <p:cNvSpPr>
            <a:spLocks noGrp="1"/>
          </p:cNvSpPr>
          <p:nvPr>
            <p:ph type="ftr" sz="quarter" idx="2"/>
          </p:nvPr>
        </p:nvSpPr>
        <p:spPr>
          <a:xfrm>
            <a:off x="14" y="6746645"/>
            <a:ext cx="4433243" cy="355840"/>
          </a:xfrm>
          <a:prstGeom prst="rect">
            <a:avLst/>
          </a:prstGeom>
        </p:spPr>
        <p:txBody>
          <a:bodyPr vert="horz" lIns="91263" tIns="45631" rIns="91263" bIns="45631" rtlCol="0" anchor="b"/>
          <a:lstStyle>
            <a:lvl1pPr algn="l">
              <a:defRPr sz="1100"/>
            </a:lvl1pPr>
          </a:lstStyle>
          <a:p>
            <a:endParaRPr lang="de-DE"/>
          </a:p>
        </p:txBody>
      </p:sp>
      <p:sp>
        <p:nvSpPr>
          <p:cNvPr id="5" name="Foliennummernplatzhalter 4">
            <a:extLst>
              <a:ext uri="{FF2B5EF4-FFF2-40B4-BE49-F238E27FC236}">
                <a16:creationId xmlns:a16="http://schemas.microsoft.com/office/drawing/2014/main" id="{3B9F73E2-C515-476A-89D1-65C717DF760E}"/>
              </a:ext>
            </a:extLst>
          </p:cNvPr>
          <p:cNvSpPr>
            <a:spLocks noGrp="1"/>
          </p:cNvSpPr>
          <p:nvPr>
            <p:ph type="sldNum" sz="quarter" idx="3"/>
          </p:nvPr>
        </p:nvSpPr>
        <p:spPr>
          <a:xfrm>
            <a:off x="5795921" y="6746645"/>
            <a:ext cx="4433241" cy="355840"/>
          </a:xfrm>
          <a:prstGeom prst="rect">
            <a:avLst/>
          </a:prstGeom>
        </p:spPr>
        <p:txBody>
          <a:bodyPr vert="horz" lIns="91263" tIns="45631" rIns="91263" bIns="45631" rtlCol="0" anchor="b"/>
          <a:lstStyle>
            <a:lvl1pPr algn="r">
              <a:defRPr sz="1100"/>
            </a:lvl1pPr>
          </a:lstStyle>
          <a:p>
            <a:fld id="{5C28EF16-83BD-42A4-94D2-B317569835B5}" type="slidenum">
              <a:rPr lang="de-DE" smtClean="0"/>
              <a:t>‹Nr.›</a:t>
            </a:fld>
            <a:endParaRPr lang="de-DE"/>
          </a:p>
        </p:txBody>
      </p:sp>
    </p:spTree>
    <p:extLst>
      <p:ext uri="{BB962C8B-B14F-4D97-AF65-F5344CB8AC3E}">
        <p14:creationId xmlns:p14="http://schemas.microsoft.com/office/powerpoint/2010/main" val="17751624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30" y="14"/>
            <a:ext cx="4433623" cy="356359"/>
          </a:xfrm>
          <a:prstGeom prst="rect">
            <a:avLst/>
          </a:prstGeom>
          <a:noFill/>
          <a:ln>
            <a:noFill/>
          </a:ln>
        </p:spPr>
        <p:txBody>
          <a:bodyPr vert="horz" wrap="square" lIns="94583" tIns="47288" rIns="94583" bIns="47288" anchor="t" anchorCtr="0" compatLnSpc="1"/>
          <a:lstStyle>
            <a:lvl1pPr marL="0" marR="0" lvl="0" indent="0" algn="l" defTabSz="945789" rtl="0" fontAlgn="auto" hangingPunct="1">
              <a:lnSpc>
                <a:spcPct val="100000"/>
              </a:lnSpc>
              <a:spcBef>
                <a:spcPts val="0"/>
              </a:spcBef>
              <a:spcAft>
                <a:spcPts val="0"/>
              </a:spcAft>
              <a:buNone/>
              <a:tabLst/>
              <a:defRPr lang="de-DE" sz="1100" b="0" i="0" u="none" strike="noStrike" kern="1200" cap="none" spc="0" baseline="0">
                <a:solidFill>
                  <a:srgbClr val="000000"/>
                </a:solidFill>
                <a:uFillTx/>
                <a:latin typeface="Calibri"/>
              </a:defRPr>
            </a:lvl1pPr>
          </a:lstStyle>
          <a:p>
            <a:pPr lvl="0"/>
            <a:endParaRPr lang="de-DE"/>
          </a:p>
        </p:txBody>
      </p:sp>
      <p:sp>
        <p:nvSpPr>
          <p:cNvPr id="3" name="Datumsplatzhalter 2"/>
          <p:cNvSpPr txBox="1">
            <a:spLocks noGrp="1"/>
          </p:cNvSpPr>
          <p:nvPr>
            <p:ph type="dt" idx="1"/>
          </p:nvPr>
        </p:nvSpPr>
        <p:spPr>
          <a:xfrm>
            <a:off x="5795471" y="14"/>
            <a:ext cx="4433623" cy="356359"/>
          </a:xfrm>
          <a:prstGeom prst="rect">
            <a:avLst/>
          </a:prstGeom>
          <a:noFill/>
          <a:ln>
            <a:noFill/>
          </a:ln>
        </p:spPr>
        <p:txBody>
          <a:bodyPr vert="horz" wrap="square" lIns="94583" tIns="47288" rIns="94583" bIns="47288" anchor="t" anchorCtr="0" compatLnSpc="1"/>
          <a:lstStyle>
            <a:lvl1pPr marL="0" marR="0" lvl="0" indent="0" algn="r" defTabSz="945789" rtl="0" fontAlgn="auto" hangingPunct="1">
              <a:lnSpc>
                <a:spcPct val="100000"/>
              </a:lnSpc>
              <a:spcBef>
                <a:spcPts val="0"/>
              </a:spcBef>
              <a:spcAft>
                <a:spcPts val="0"/>
              </a:spcAft>
              <a:buNone/>
              <a:tabLst/>
              <a:defRPr lang="de-DE" sz="1100" b="0" i="0" u="none" strike="noStrike" kern="1200" cap="none" spc="0" baseline="0">
                <a:solidFill>
                  <a:srgbClr val="000000"/>
                </a:solidFill>
                <a:uFillTx/>
                <a:latin typeface="Calibri"/>
              </a:defRPr>
            </a:lvl1pPr>
          </a:lstStyle>
          <a:p>
            <a:pPr lvl="0"/>
            <a:fld id="{79EBD532-1178-4346-B21F-ACEE0CC03E73}" type="datetime1">
              <a:rPr lang="de-DE"/>
              <a:pPr lvl="0"/>
              <a:t>18.09.2024</a:t>
            </a:fld>
            <a:endParaRPr lang="de-DE"/>
          </a:p>
        </p:txBody>
      </p:sp>
      <p:sp>
        <p:nvSpPr>
          <p:cNvPr id="4" name="Folienbildplatzhalter 3"/>
          <p:cNvSpPr>
            <a:spLocks noGrp="1" noRot="1" noChangeAspect="1"/>
          </p:cNvSpPr>
          <p:nvPr>
            <p:ph type="sldImg" idx="2"/>
          </p:nvPr>
        </p:nvSpPr>
        <p:spPr>
          <a:xfrm>
            <a:off x="3519488" y="889000"/>
            <a:ext cx="3192462" cy="2395538"/>
          </a:xfrm>
          <a:prstGeom prst="rect">
            <a:avLst/>
          </a:prstGeom>
          <a:noFill/>
          <a:ln w="12701">
            <a:solidFill>
              <a:srgbClr val="000000"/>
            </a:solidFill>
            <a:prstDash val="solid"/>
          </a:ln>
        </p:spPr>
      </p:sp>
      <p:sp>
        <p:nvSpPr>
          <p:cNvPr id="5" name="Notizenplatzhalter 4"/>
          <p:cNvSpPr txBox="1">
            <a:spLocks noGrp="1"/>
          </p:cNvSpPr>
          <p:nvPr>
            <p:ph type="body" sz="quarter" idx="3"/>
          </p:nvPr>
        </p:nvSpPr>
        <p:spPr>
          <a:xfrm>
            <a:off x="1023146" y="3418077"/>
            <a:ext cx="8185150" cy="2796600"/>
          </a:xfrm>
          <a:prstGeom prst="rect">
            <a:avLst/>
          </a:prstGeom>
          <a:noFill/>
          <a:ln>
            <a:noFill/>
          </a:ln>
        </p:spPr>
        <p:txBody>
          <a:bodyPr vert="horz" wrap="square" lIns="94583" tIns="47288" rIns="94583" bIns="47288" anchor="t" anchorCtr="0" compatLnSpc="1"/>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txBox="1">
            <a:spLocks noGrp="1"/>
          </p:cNvSpPr>
          <p:nvPr>
            <p:ph type="ftr" sz="quarter" idx="4"/>
          </p:nvPr>
        </p:nvSpPr>
        <p:spPr>
          <a:xfrm>
            <a:off x="30" y="6746127"/>
            <a:ext cx="4433623" cy="356359"/>
          </a:xfrm>
          <a:prstGeom prst="rect">
            <a:avLst/>
          </a:prstGeom>
          <a:noFill/>
          <a:ln>
            <a:noFill/>
          </a:ln>
        </p:spPr>
        <p:txBody>
          <a:bodyPr vert="horz" wrap="square" lIns="94583" tIns="47288" rIns="94583" bIns="47288" anchor="b" anchorCtr="0" compatLnSpc="1"/>
          <a:lstStyle>
            <a:lvl1pPr marL="0" marR="0" lvl="0" indent="0" algn="l" defTabSz="945789" rtl="0" fontAlgn="auto" hangingPunct="1">
              <a:lnSpc>
                <a:spcPct val="100000"/>
              </a:lnSpc>
              <a:spcBef>
                <a:spcPts val="0"/>
              </a:spcBef>
              <a:spcAft>
                <a:spcPts val="0"/>
              </a:spcAft>
              <a:buNone/>
              <a:tabLst/>
              <a:defRPr lang="de-DE" sz="1100" b="0" i="0" u="none" strike="noStrike" kern="1200" cap="none" spc="0" baseline="0">
                <a:solidFill>
                  <a:srgbClr val="000000"/>
                </a:solidFill>
                <a:uFillTx/>
                <a:latin typeface="Calibri"/>
              </a:defRPr>
            </a:lvl1pPr>
          </a:lstStyle>
          <a:p>
            <a:pPr lvl="0"/>
            <a:endParaRPr lang="de-DE"/>
          </a:p>
        </p:txBody>
      </p:sp>
      <p:sp>
        <p:nvSpPr>
          <p:cNvPr id="7" name="Foliennummernplatzhalter 6"/>
          <p:cNvSpPr txBox="1">
            <a:spLocks noGrp="1"/>
          </p:cNvSpPr>
          <p:nvPr>
            <p:ph type="sldNum" sz="quarter" idx="5"/>
          </p:nvPr>
        </p:nvSpPr>
        <p:spPr>
          <a:xfrm>
            <a:off x="5795471" y="6746127"/>
            <a:ext cx="4433623" cy="356359"/>
          </a:xfrm>
          <a:prstGeom prst="rect">
            <a:avLst/>
          </a:prstGeom>
          <a:noFill/>
          <a:ln>
            <a:noFill/>
          </a:ln>
        </p:spPr>
        <p:txBody>
          <a:bodyPr vert="horz" wrap="square" lIns="94583" tIns="47288" rIns="94583" bIns="47288" anchor="b" anchorCtr="0" compatLnSpc="1"/>
          <a:lstStyle>
            <a:lvl1pPr marL="0" marR="0" lvl="0" indent="0" algn="r" defTabSz="945789" rtl="0" fontAlgn="auto" hangingPunct="1">
              <a:lnSpc>
                <a:spcPct val="100000"/>
              </a:lnSpc>
              <a:spcBef>
                <a:spcPts val="0"/>
              </a:spcBef>
              <a:spcAft>
                <a:spcPts val="0"/>
              </a:spcAft>
              <a:buNone/>
              <a:tabLst/>
              <a:defRPr lang="de-DE" sz="1100" b="0" i="0" u="none" strike="noStrike" kern="1200" cap="none" spc="0" baseline="0">
                <a:solidFill>
                  <a:srgbClr val="000000"/>
                </a:solidFill>
                <a:uFillTx/>
                <a:latin typeface="Calibri"/>
              </a:defRPr>
            </a:lvl1pPr>
          </a:lstStyle>
          <a:p>
            <a:pPr lvl="0"/>
            <a:fld id="{EAFE8716-4ADB-4F16-BB05-0876128B442C}" type="slidenum">
              <a:t>‹Nr.›</a:t>
            </a:fld>
            <a:endParaRPr lang="de-DE"/>
          </a:p>
        </p:txBody>
      </p:sp>
    </p:spTree>
    <p:extLst>
      <p:ext uri="{BB962C8B-B14F-4D97-AF65-F5344CB8AC3E}">
        <p14:creationId xmlns:p14="http://schemas.microsoft.com/office/powerpoint/2010/main" val="3148501060"/>
      </p:ext>
    </p:extLst>
  </p:cSld>
  <p:clrMap bg1="lt1" tx1="dk1" bg2="lt2" tx2="dk2" accent1="accent1" accent2="accent2" accent3="accent3" accent4="accent4" accent5="accent5" accent6="accent6" hlink="hlink" folHlink="folHlink"/>
  <p:hf sldNum="0" hdr="0" ftr="0" dt="0"/>
  <p:notes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txBox="1">
            <a:spLocks noGrp="1"/>
          </p:cNvSpPr>
          <p:nvPr>
            <p:ph type="title"/>
          </p:nvPr>
        </p:nvSpPr>
        <p:spPr>
          <a:xfrm>
            <a:off x="722313" y="4406955"/>
            <a:ext cx="7772398" cy="1362071"/>
          </a:xfrm>
          <a:prstGeom prst="rect">
            <a:avLst/>
          </a:prstGeom>
          <a:noFill/>
          <a:ln>
            <a:noFill/>
          </a:ln>
        </p:spPr>
        <p:txBody>
          <a:bodyPr vert="horz" wrap="square" lIns="91440" tIns="45720" rIns="91440" bIns="45720" anchor="t" anchorCtr="0" compatLnSpc="1"/>
          <a:lstStyle>
            <a:lvl1pPr marL="0" marR="0" lvl="0" indent="0" algn="l" defTabSz="685768" rtl="0" fontAlgn="auto" hangingPunct="0">
              <a:lnSpc>
                <a:spcPct val="100000"/>
              </a:lnSpc>
              <a:spcBef>
                <a:spcPts val="0"/>
              </a:spcBef>
              <a:spcAft>
                <a:spcPts val="0"/>
              </a:spcAft>
              <a:buNone/>
              <a:tabLst/>
              <a:defRPr lang="de-DE" sz="3001" b="1" i="0" u="none" strike="noStrike" kern="0" cap="all" spc="0" baseline="0">
                <a:solidFill>
                  <a:srgbClr val="4D4D4D"/>
                </a:solidFill>
                <a:effectLst>
                  <a:outerShdw dist="38096" dir="2700000">
                    <a:srgbClr val="C0C0C0"/>
                  </a:outerShdw>
                </a:effectLst>
                <a:uFillTx/>
                <a:latin typeface="Arial"/>
              </a:defRPr>
            </a:lvl1pPr>
          </a:lstStyle>
          <a:p>
            <a:pPr lvl="0"/>
            <a:r>
              <a:rPr lang="de-DE"/>
              <a:t>Titelmasterformat durch Klicken bearbeiten</a:t>
            </a:r>
          </a:p>
        </p:txBody>
      </p:sp>
      <p:sp>
        <p:nvSpPr>
          <p:cNvPr id="3" name="Textplatzhalter 2"/>
          <p:cNvSpPr txBox="1">
            <a:spLocks noGrp="1"/>
          </p:cNvSpPr>
          <p:nvPr>
            <p:ph type="body" idx="1"/>
          </p:nvPr>
        </p:nvSpPr>
        <p:spPr>
          <a:xfrm>
            <a:off x="722313" y="2906714"/>
            <a:ext cx="7772398" cy="1500182"/>
          </a:xfrm>
        </p:spPr>
        <p:txBody>
          <a:bodyPr anchor="b"/>
          <a:lstStyle>
            <a:lvl1pPr marL="0" indent="0">
              <a:spcBef>
                <a:spcPts val="375"/>
              </a:spcBef>
              <a:buNone/>
              <a:defRPr sz="1500"/>
            </a:lvl1pPr>
          </a:lstStyle>
          <a:p>
            <a:pPr lvl="0"/>
            <a:r>
              <a:rPr lang="de-DE"/>
              <a:t>Textmasterformat bearbeiten</a:t>
            </a:r>
          </a:p>
        </p:txBody>
      </p:sp>
      <p:sp>
        <p:nvSpPr>
          <p:cNvPr id="4" name="Rectangle 83"/>
          <p:cNvSpPr txBox="1">
            <a:spLocks noGrp="1"/>
          </p:cNvSpPr>
          <p:nvPr>
            <p:ph type="sldNum" sz="quarter" idx="8"/>
          </p:nvPr>
        </p:nvSpPr>
        <p:spPr>
          <a:xfrm>
            <a:off x="6553210" y="6400800"/>
            <a:ext cx="1905002" cy="457200"/>
          </a:xfrm>
          <a:prstGeom prst="rect">
            <a:avLst/>
          </a:prstGeom>
        </p:spPr>
        <p:txBody>
          <a:bodyPr/>
          <a:lstStyle>
            <a:lvl1pPr>
              <a:defRPr/>
            </a:lvl1pPr>
          </a:lstStyle>
          <a:p>
            <a:pPr lvl="0"/>
            <a:endParaRPr lang="de-DE"/>
          </a:p>
        </p:txBody>
      </p:sp>
    </p:spTree>
    <p:extLst>
      <p:ext uri="{BB962C8B-B14F-4D97-AF65-F5344CB8AC3E}">
        <p14:creationId xmlns:p14="http://schemas.microsoft.com/office/powerpoint/2010/main" val="413277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Text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70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Text und zwei Inhal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txBox="1">
            <a:spLocks noGrp="1"/>
          </p:cNvSpPr>
          <p:nvPr>
            <p:ph type="title"/>
          </p:nvPr>
        </p:nvSpPr>
        <p:spPr>
          <a:xfrm>
            <a:off x="457203" y="274646"/>
            <a:ext cx="8229600" cy="1143000"/>
          </a:xfrm>
          <a:prstGeom prst="rect">
            <a:avLst/>
          </a:prstGeom>
          <a:noFill/>
          <a:ln>
            <a:noFill/>
          </a:ln>
        </p:spPr>
        <p:txBody>
          <a:bodyPr vert="horz" wrap="square" lIns="91440" tIns="45720" rIns="91440" bIns="45720" anchor="t" anchorCtr="0" compatLnSpc="1"/>
          <a:lstStyle>
            <a:lvl1pPr marL="0" marR="0" lvl="0" indent="0" algn="l" defTabSz="685768" rtl="0" fontAlgn="auto" hangingPunct="0">
              <a:lnSpc>
                <a:spcPct val="100000"/>
              </a:lnSpc>
              <a:spcBef>
                <a:spcPts val="0"/>
              </a:spcBef>
              <a:spcAft>
                <a:spcPts val="0"/>
              </a:spcAft>
              <a:buNone/>
              <a:tabLst/>
              <a:defRPr lang="de-DE" sz="2249" b="1" i="0" u="none" strike="noStrike" kern="0" cap="none" spc="0" baseline="0">
                <a:solidFill>
                  <a:srgbClr val="4D4D4D"/>
                </a:solidFill>
                <a:effectLst>
                  <a:outerShdw dist="38096" dir="2700000">
                    <a:srgbClr val="C0C0C0"/>
                  </a:outerShdw>
                </a:effectLst>
                <a:uFillTx/>
                <a:latin typeface="Arial"/>
              </a:defRPr>
            </a:lvl1pPr>
          </a:lstStyle>
          <a:p>
            <a:pPr lvl="0"/>
            <a:r>
              <a:rPr lang="de-DE"/>
              <a:t>Titelmasterformat durch Klicken bearbeiten</a:t>
            </a:r>
          </a:p>
        </p:txBody>
      </p:sp>
      <p:sp>
        <p:nvSpPr>
          <p:cNvPr id="3" name="Inhaltsplatzhalter 2"/>
          <p:cNvSpPr txBox="1">
            <a:spLocks noGrp="1"/>
          </p:cNvSpPr>
          <p:nvPr>
            <p:ph idx="1"/>
          </p:nvPr>
        </p:nvSpPr>
        <p:spPr>
          <a:xfrm>
            <a:off x="685805" y="1904997"/>
            <a:ext cx="3810003" cy="4114800"/>
          </a:xfrm>
        </p:spPr>
        <p:txBody>
          <a:bodyPr/>
          <a:lstStyle>
            <a:lvl1pPr>
              <a:defRPr/>
            </a:lvl1pPr>
            <a:lvl2pPr>
              <a:defRPr sz="1801"/>
            </a:lvl2pPr>
            <a:lvl3pPr>
              <a:spcBef>
                <a:spcPts val="375"/>
              </a:spcBef>
              <a:defRPr sz="1500"/>
            </a:lvl3pPr>
            <a:lvl4pPr>
              <a:spcBef>
                <a:spcPts val="300"/>
              </a:spcBef>
              <a:defRPr sz="1351"/>
            </a:lvl4pPr>
            <a:lvl5pPr>
              <a:spcBef>
                <a:spcPts val="300"/>
              </a:spcBef>
              <a:defRPr sz="1351"/>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txBox="1">
            <a:spLocks noGrp="1"/>
          </p:cNvSpPr>
          <p:nvPr>
            <p:ph idx="2"/>
          </p:nvPr>
        </p:nvSpPr>
        <p:spPr>
          <a:xfrm>
            <a:off x="4648205" y="1904997"/>
            <a:ext cx="3810003" cy="4114800"/>
          </a:xfrm>
        </p:spPr>
        <p:txBody>
          <a:bodyPr/>
          <a:lstStyle>
            <a:lvl1pPr>
              <a:defRPr/>
            </a:lvl1pPr>
            <a:lvl2pPr>
              <a:defRPr sz="1801"/>
            </a:lvl2pPr>
            <a:lvl3pPr>
              <a:spcBef>
                <a:spcPts val="375"/>
              </a:spcBef>
              <a:defRPr sz="1500"/>
            </a:lvl3pPr>
            <a:lvl4pPr>
              <a:spcBef>
                <a:spcPts val="300"/>
              </a:spcBef>
              <a:defRPr sz="1351"/>
            </a:lvl4pPr>
            <a:lvl5pPr>
              <a:spcBef>
                <a:spcPts val="300"/>
              </a:spcBef>
              <a:defRPr sz="1351"/>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610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a:xfrm>
            <a:off x="457203" y="274646"/>
            <a:ext cx="8229600" cy="1143000"/>
          </a:xfrm>
          <a:prstGeom prst="rect">
            <a:avLst/>
          </a:prstGeom>
          <a:noFill/>
          <a:ln>
            <a:noFill/>
          </a:ln>
        </p:spPr>
        <p:txBody>
          <a:bodyPr vert="horz" wrap="square" lIns="91440" tIns="45720" rIns="91440" bIns="45720" anchor="t" anchorCtr="0" compatLnSpc="1"/>
          <a:lstStyle>
            <a:lvl1pPr marL="0" marR="0" lvl="0" indent="0" algn="l" defTabSz="685768" rtl="0" fontAlgn="auto" hangingPunct="0">
              <a:lnSpc>
                <a:spcPct val="100000"/>
              </a:lnSpc>
              <a:spcBef>
                <a:spcPts val="0"/>
              </a:spcBef>
              <a:spcAft>
                <a:spcPts val="0"/>
              </a:spcAft>
              <a:buNone/>
              <a:tabLst/>
              <a:defRPr lang="de-DE" sz="2249" b="1" i="0" u="none" strike="noStrike" kern="0" cap="none" spc="0" baseline="0">
                <a:solidFill>
                  <a:srgbClr val="4D4D4D"/>
                </a:solidFill>
                <a:effectLst>
                  <a:outerShdw dist="38096" dir="2700000">
                    <a:srgbClr val="C0C0C0"/>
                  </a:outerShdw>
                </a:effectLst>
                <a:uFillTx/>
                <a:latin typeface="Arial"/>
              </a:defRPr>
            </a:lvl1pPr>
          </a:lstStyle>
          <a:p>
            <a:pPr lvl="0"/>
            <a:r>
              <a:rPr lang="de-DE"/>
              <a:t>Titelmasterformat durch Klicken bearbeiten</a:t>
            </a:r>
          </a:p>
        </p:txBody>
      </p:sp>
      <p:sp>
        <p:nvSpPr>
          <p:cNvPr id="3" name="Textplatzhalter 2"/>
          <p:cNvSpPr txBox="1">
            <a:spLocks noGrp="1"/>
          </p:cNvSpPr>
          <p:nvPr>
            <p:ph type="body" idx="1"/>
          </p:nvPr>
        </p:nvSpPr>
        <p:spPr>
          <a:xfrm>
            <a:off x="457230" y="1535119"/>
            <a:ext cx="4040185" cy="639759"/>
          </a:xfrm>
        </p:spPr>
        <p:txBody>
          <a:bodyPr anchor="b"/>
          <a:lstStyle>
            <a:lvl1pPr marL="0" indent="0">
              <a:spcBef>
                <a:spcPts val="453"/>
              </a:spcBef>
              <a:buNone/>
              <a:defRPr sz="1801" b="1"/>
            </a:lvl1pPr>
          </a:lstStyle>
          <a:p>
            <a:pPr lvl="0"/>
            <a:r>
              <a:rPr lang="de-DE"/>
              <a:t>Textmasterformat bearbeiten</a:t>
            </a:r>
          </a:p>
        </p:txBody>
      </p:sp>
      <p:sp>
        <p:nvSpPr>
          <p:cNvPr id="4" name="Inhaltsplatzhalter 3"/>
          <p:cNvSpPr txBox="1">
            <a:spLocks noGrp="1"/>
          </p:cNvSpPr>
          <p:nvPr>
            <p:ph idx="2"/>
          </p:nvPr>
        </p:nvSpPr>
        <p:spPr>
          <a:xfrm>
            <a:off x="457230" y="2174878"/>
            <a:ext cx="4040185" cy="3951286"/>
          </a:xfrm>
        </p:spPr>
        <p:txBody>
          <a:bodyPr/>
          <a:lstStyle>
            <a:lvl1pPr>
              <a:spcBef>
                <a:spcPts val="453"/>
              </a:spcBef>
              <a:defRPr sz="1801"/>
            </a:lvl1pPr>
            <a:lvl2pPr>
              <a:spcBef>
                <a:spcPts val="375"/>
              </a:spcBef>
              <a:defRPr sz="1500"/>
            </a:lvl2pPr>
            <a:lvl3pPr>
              <a:spcBef>
                <a:spcPts val="300"/>
              </a:spcBef>
              <a:defRPr sz="1351"/>
            </a:lvl3pPr>
            <a:lvl4pPr>
              <a:spcBef>
                <a:spcPts val="300"/>
              </a:spcBef>
              <a:defRPr sz="1200"/>
            </a:lvl4pPr>
            <a:lvl5pPr>
              <a:spcBef>
                <a:spcPts val="300"/>
              </a:spcBef>
              <a:defRPr sz="12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txBox="1">
            <a:spLocks noGrp="1"/>
          </p:cNvSpPr>
          <p:nvPr>
            <p:ph type="body" idx="3"/>
          </p:nvPr>
        </p:nvSpPr>
        <p:spPr>
          <a:xfrm>
            <a:off x="4645036" y="1535119"/>
            <a:ext cx="4041776" cy="639759"/>
          </a:xfrm>
        </p:spPr>
        <p:txBody>
          <a:bodyPr anchor="b"/>
          <a:lstStyle>
            <a:lvl1pPr marL="0" indent="0">
              <a:spcBef>
                <a:spcPts val="453"/>
              </a:spcBef>
              <a:buNone/>
              <a:defRPr sz="1801" b="1"/>
            </a:lvl1pPr>
          </a:lstStyle>
          <a:p>
            <a:pPr lvl="0"/>
            <a:r>
              <a:rPr lang="de-DE"/>
              <a:t>Textmasterformat bearbeiten</a:t>
            </a:r>
          </a:p>
        </p:txBody>
      </p:sp>
      <p:sp>
        <p:nvSpPr>
          <p:cNvPr id="6" name="Inhaltsplatzhalter 5"/>
          <p:cNvSpPr txBox="1">
            <a:spLocks noGrp="1"/>
          </p:cNvSpPr>
          <p:nvPr>
            <p:ph idx="4"/>
          </p:nvPr>
        </p:nvSpPr>
        <p:spPr>
          <a:xfrm>
            <a:off x="4645036" y="2174878"/>
            <a:ext cx="4041776" cy="3951286"/>
          </a:xfrm>
        </p:spPr>
        <p:txBody>
          <a:bodyPr/>
          <a:lstStyle>
            <a:lvl1pPr>
              <a:spcBef>
                <a:spcPts val="453"/>
              </a:spcBef>
              <a:defRPr sz="1801"/>
            </a:lvl1pPr>
            <a:lvl2pPr>
              <a:spcBef>
                <a:spcPts val="375"/>
              </a:spcBef>
              <a:defRPr sz="1500"/>
            </a:lvl2pPr>
            <a:lvl3pPr>
              <a:spcBef>
                <a:spcPts val="300"/>
              </a:spcBef>
              <a:defRPr sz="1351"/>
            </a:lvl3pPr>
            <a:lvl4pPr>
              <a:spcBef>
                <a:spcPts val="300"/>
              </a:spcBef>
              <a:defRPr sz="1200"/>
            </a:lvl4pPr>
            <a:lvl5pPr>
              <a:spcBef>
                <a:spcPts val="300"/>
              </a:spcBef>
              <a:defRPr sz="12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7797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a:xfrm>
            <a:off x="457203" y="274646"/>
            <a:ext cx="8229600" cy="1143000"/>
          </a:xfrm>
          <a:prstGeom prst="rect">
            <a:avLst/>
          </a:prstGeom>
          <a:noFill/>
          <a:ln>
            <a:noFill/>
          </a:ln>
        </p:spPr>
        <p:txBody>
          <a:bodyPr vert="horz" wrap="square" lIns="91440" tIns="45720" rIns="91440" bIns="45720" anchor="t" anchorCtr="0" compatLnSpc="1"/>
          <a:lstStyle>
            <a:lvl1pPr marL="0" marR="0" lvl="0" indent="0" algn="l" defTabSz="685768" rtl="0" fontAlgn="auto" hangingPunct="0">
              <a:lnSpc>
                <a:spcPct val="100000"/>
              </a:lnSpc>
              <a:spcBef>
                <a:spcPts val="0"/>
              </a:spcBef>
              <a:spcAft>
                <a:spcPts val="0"/>
              </a:spcAft>
              <a:buNone/>
              <a:tabLst/>
              <a:defRPr lang="de-DE" sz="2249" b="1" i="0" u="none" strike="noStrike" kern="0" cap="none" spc="0" baseline="0">
                <a:solidFill>
                  <a:srgbClr val="4D4D4D"/>
                </a:solidFill>
                <a:effectLst>
                  <a:outerShdw dist="38096" dir="2700000">
                    <a:srgbClr val="C0C0C0"/>
                  </a:outerShdw>
                </a:effectLst>
                <a:uFillTx/>
                <a:latin typeface="Arial"/>
              </a:defRPr>
            </a:lvl1pPr>
          </a:lstStyle>
          <a:p>
            <a:pPr lvl="0"/>
            <a:r>
              <a:rPr lang="de-DE"/>
              <a:t>Titelmasterformat durch Klicken bearbeiten</a:t>
            </a:r>
          </a:p>
        </p:txBody>
      </p:sp>
    </p:spTree>
    <p:extLst>
      <p:ext uri="{BB962C8B-B14F-4D97-AF65-F5344CB8AC3E}">
        <p14:creationId xmlns:p14="http://schemas.microsoft.com/office/powerpoint/2010/main" val="332278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519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3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69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61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kaler Titel u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323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2"/>
          <p:cNvSpPr txBox="1">
            <a:spLocks noGrp="1"/>
          </p:cNvSpPr>
          <p:nvPr>
            <p:ph type="body" idx="1"/>
          </p:nvPr>
        </p:nvSpPr>
        <p:spPr>
          <a:xfrm>
            <a:off x="685801" y="1904996"/>
            <a:ext cx="7772398" cy="4114800"/>
          </a:xfrm>
          <a:prstGeom prst="rect">
            <a:avLst/>
          </a:prstGeom>
          <a:noFill/>
          <a:ln>
            <a:noFill/>
          </a:ln>
        </p:spPr>
        <p:txBody>
          <a:bodyPr vert="horz" wrap="square" lIns="91440" tIns="45720" rIns="91440" bIns="45720" anchor="t" anchorCtr="0" compatLnSpc="1"/>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Rectangle 83">
            <a:extLst>
              <a:ext uri="{FF2B5EF4-FFF2-40B4-BE49-F238E27FC236}">
                <a16:creationId xmlns:a16="http://schemas.microsoft.com/office/drawing/2014/main" id="{43D80B64-926A-4314-99F0-E9203E1D3B45}"/>
              </a:ext>
            </a:extLst>
          </p:cNvPr>
          <p:cNvSpPr txBox="1">
            <a:spLocks/>
          </p:cNvSpPr>
          <p:nvPr userDrawn="1"/>
        </p:nvSpPr>
        <p:spPr>
          <a:xfrm>
            <a:off x="5490109" y="6440481"/>
            <a:ext cx="1905002" cy="457200"/>
          </a:xfrm>
          <a:prstGeom prst="rect">
            <a:avLst/>
          </a:prstGeom>
          <a:noFill/>
          <a:ln>
            <a:noFill/>
          </a:ln>
        </p:spPr>
        <p:txBody>
          <a:bodyPr vert="horz" wrap="square" lIns="68580" tIns="34292" rIns="68580" bIns="34292" anchor="t" anchorCtr="0" compatLnSpc="1">
            <a:noAutofit/>
          </a:bodyPr>
          <a:lstStyle>
            <a:defPPr>
              <a:defRPr lang="de-DE"/>
            </a:defPPr>
            <a:lvl1pPr marL="0" marR="0" lvl="0" indent="0" algn="r" defTabSz="914354" rtl="0" eaLnBrk="1" fontAlgn="auto" latinLnBrk="0" hangingPunct="1">
              <a:lnSpc>
                <a:spcPct val="100000"/>
              </a:lnSpc>
              <a:spcBef>
                <a:spcPts val="0"/>
              </a:spcBef>
              <a:spcAft>
                <a:spcPts val="0"/>
              </a:spcAft>
              <a:buNone/>
              <a:tabLst/>
              <a:defRPr lang="de-DE" sz="1400" b="0" i="0" u="none" strike="noStrike" kern="1200" cap="none" spc="0" baseline="0">
                <a:solidFill>
                  <a:srgbClr val="000000"/>
                </a:solidFill>
                <a:uFillTx/>
                <a:latin typeface="Arial"/>
                <a:ea typeface="Osaka" pitchFamily="4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5966FB-B127-4C11-8235-1870F85A7F0B}" type="slidenum">
              <a:rPr lang="de-DE" sz="1051" smtClean="0"/>
              <a:pPr/>
              <a:t>‹Nr.›</a:t>
            </a:fld>
            <a:endParaRPr lang="de-DE" sz="1051"/>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p:bodyStyle>
      <a:lvl1pPr marL="257164" marR="0" lvl="0" indent="-257164" algn="l" defTabSz="685768" rtl="0" fontAlgn="auto" hangingPunct="0">
        <a:lnSpc>
          <a:spcPct val="100000"/>
        </a:lnSpc>
        <a:spcBef>
          <a:spcPts val="527"/>
        </a:spcBef>
        <a:spcAft>
          <a:spcPts val="0"/>
        </a:spcAft>
        <a:buSzPct val="70000"/>
        <a:buFont typeface="Wingdings" pitchFamily="2"/>
        <a:buChar char="Ø"/>
        <a:tabLst/>
        <a:defRPr lang="de-DE" sz="2100" b="0" i="0" u="none" strike="noStrike" kern="0" cap="none" spc="0" baseline="0">
          <a:solidFill>
            <a:srgbClr val="4D4D4D"/>
          </a:solidFill>
          <a:uFillTx/>
          <a:latin typeface="Arial"/>
        </a:defRPr>
      </a:lvl1pPr>
      <a:lvl2pPr marL="557185" marR="0" lvl="1" indent="-214304" algn="l" defTabSz="685768" rtl="0" fontAlgn="auto" hangingPunct="0">
        <a:lnSpc>
          <a:spcPct val="100000"/>
        </a:lnSpc>
        <a:spcBef>
          <a:spcPts val="453"/>
        </a:spcBef>
        <a:spcAft>
          <a:spcPts val="0"/>
        </a:spcAft>
        <a:buSzPct val="85000"/>
        <a:buFont typeface="Wingdings" pitchFamily="2"/>
        <a:buChar char="§"/>
        <a:tabLst/>
        <a:defRPr lang="de-DE" sz="1951" b="0" i="0" u="none" strike="noStrike" kern="0" cap="none" spc="0" baseline="0">
          <a:solidFill>
            <a:srgbClr val="4D4D4D"/>
          </a:solidFill>
          <a:uFillTx/>
          <a:latin typeface="Arial"/>
        </a:defRPr>
      </a:lvl2pPr>
      <a:lvl3pPr marL="857209" marR="0" lvl="2" indent="-171444" algn="l" defTabSz="685768" rtl="0" fontAlgn="auto" hangingPunct="0">
        <a:lnSpc>
          <a:spcPct val="100000"/>
        </a:lnSpc>
        <a:spcBef>
          <a:spcPts val="453"/>
        </a:spcBef>
        <a:spcAft>
          <a:spcPts val="0"/>
        </a:spcAft>
        <a:buSzPct val="100000"/>
        <a:buChar char="•"/>
        <a:tabLst/>
        <a:defRPr lang="de-DE" sz="1801" b="0" i="0" u="none" strike="noStrike" kern="0" cap="none" spc="0" baseline="0">
          <a:solidFill>
            <a:srgbClr val="4D4D4D"/>
          </a:solidFill>
          <a:uFillTx/>
          <a:latin typeface="Arial"/>
        </a:defRPr>
      </a:lvl3pPr>
      <a:lvl4pPr marL="1200089" marR="0" lvl="3" indent="-171444" algn="l" defTabSz="685768" rtl="0" fontAlgn="auto" hangingPunct="0">
        <a:lnSpc>
          <a:spcPct val="100000"/>
        </a:lnSpc>
        <a:spcBef>
          <a:spcPts val="375"/>
        </a:spcBef>
        <a:spcAft>
          <a:spcPts val="0"/>
        </a:spcAft>
        <a:buSzPct val="100000"/>
        <a:buChar char="–"/>
        <a:tabLst/>
        <a:defRPr lang="de-DE" sz="1500" b="0" i="0" u="none" strike="noStrike" kern="0" cap="none" spc="0" baseline="0">
          <a:solidFill>
            <a:srgbClr val="4D4D4D"/>
          </a:solidFill>
          <a:uFillTx/>
          <a:latin typeface="Arial"/>
        </a:defRPr>
      </a:lvl4pPr>
      <a:lvl5pPr marL="1542977" marR="0" lvl="4" indent="-171444" algn="l" defTabSz="685768" rtl="0" fontAlgn="auto" hangingPunct="0">
        <a:lnSpc>
          <a:spcPct val="100000"/>
        </a:lnSpc>
        <a:spcBef>
          <a:spcPts val="375"/>
        </a:spcBef>
        <a:spcAft>
          <a:spcPts val="0"/>
        </a:spcAft>
        <a:buSzPct val="100000"/>
        <a:buChar char="»"/>
        <a:tabLst/>
        <a:defRPr lang="de-DE" sz="1500" b="0" i="0" u="none" strike="noStrike" kern="0" cap="none" spc="0" baseline="0">
          <a:solidFill>
            <a:srgbClr val="4D4D4D"/>
          </a:solidFill>
          <a:uFillTx/>
          <a:latin typeface="Arial"/>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0" y="1262810"/>
            <a:ext cx="9144000" cy="2598238"/>
          </a:xfrm>
          <a:prstGeom prst="rect">
            <a:avLst/>
          </a:prstGeom>
          <a:gradFill flip="none" rotWithShape="1">
            <a:gsLst>
              <a:gs pos="0">
                <a:srgbClr val="C9C9C9"/>
              </a:gs>
              <a:gs pos="0">
                <a:schemeClr val="tx2">
                  <a:lumMod val="75000"/>
                </a:schemeClr>
              </a:gs>
              <a:gs pos="100000">
                <a:schemeClr val="accent1">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395535" y="260648"/>
            <a:ext cx="2016225" cy="369332"/>
          </a:xfrm>
          <a:prstGeom prst="rect">
            <a:avLst/>
          </a:prstGeom>
          <a:noFill/>
        </p:spPr>
        <p:txBody>
          <a:bodyPr wrap="square" rtlCol="0">
            <a:spAutoFit/>
          </a:bodyPr>
          <a:lstStyle/>
          <a:p>
            <a:r>
              <a:rPr lang="de-DE">
                <a:solidFill>
                  <a:schemeClr val="tx2"/>
                </a:solidFill>
              </a:rPr>
              <a:t>Albrecht </a:t>
            </a:r>
            <a:r>
              <a:rPr lang="de-DE" err="1">
                <a:solidFill>
                  <a:schemeClr val="tx2"/>
                </a:solidFill>
              </a:rPr>
              <a:t>Indutherm</a:t>
            </a:r>
            <a:endParaRPr lang="de-DE">
              <a:solidFill>
                <a:schemeClr val="tx2"/>
              </a:solidFill>
            </a:endParaRPr>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306814"/>
            <a:ext cx="1152128" cy="276999"/>
          </a:xfrm>
          <a:prstGeom prst="rect">
            <a:avLst/>
          </a:prstGeom>
          <a:noFill/>
        </p:spPr>
        <p:txBody>
          <a:bodyPr wrap="square" rtlCol="0">
            <a:spAutoFit/>
          </a:bodyPr>
          <a:lstStyle/>
          <a:p>
            <a:r>
              <a:rPr lang="de-DE" sz="1200" b="1"/>
              <a:t>About </a:t>
            </a:r>
            <a:r>
              <a:rPr lang="de-DE" sz="1200" b="1" err="1"/>
              <a:t>us</a:t>
            </a:r>
            <a:endParaRPr lang="de-DE" sz="1200" b="1"/>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306814"/>
            <a:ext cx="1152128" cy="276999"/>
          </a:xfrm>
          <a:prstGeom prst="rect">
            <a:avLst/>
          </a:prstGeom>
          <a:noFill/>
        </p:spPr>
        <p:txBody>
          <a:bodyPr wrap="square" rtlCol="0">
            <a:spAutoFit/>
          </a:bodyPr>
          <a:lstStyle/>
          <a:p>
            <a:r>
              <a:rPr lang="de-DE" sz="1200"/>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291286"/>
            <a:ext cx="1152128" cy="276999"/>
          </a:xfrm>
          <a:prstGeom prst="rect">
            <a:avLst/>
          </a:prstGeom>
          <a:noFill/>
        </p:spPr>
        <p:txBody>
          <a:bodyPr wrap="square" rtlCol="0">
            <a:spAutoFit/>
          </a:bodyPr>
          <a:lstStyle/>
          <a:p>
            <a:r>
              <a:rPr lang="de-DE" sz="1200"/>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306814"/>
            <a:ext cx="864096" cy="276999"/>
          </a:xfrm>
          <a:prstGeom prst="rect">
            <a:avLst/>
          </a:prstGeom>
          <a:noFill/>
        </p:spPr>
        <p:txBody>
          <a:bodyPr wrap="square" rtlCol="0">
            <a:spAutoFit/>
          </a:bodyPr>
          <a:lstStyle/>
          <a:p>
            <a:r>
              <a:rPr lang="de-DE" sz="1200"/>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312117"/>
            <a:ext cx="864096" cy="276999"/>
          </a:xfrm>
          <a:prstGeom prst="rect">
            <a:avLst/>
          </a:prstGeom>
          <a:noFill/>
        </p:spPr>
        <p:txBody>
          <a:bodyPr wrap="square" rtlCol="0">
            <a:spAutoFit/>
          </a:bodyPr>
          <a:lstStyle/>
          <a:p>
            <a:r>
              <a:rPr lang="de-DE" sz="1200"/>
              <a:t>Contact</a:t>
            </a:r>
          </a:p>
        </p:txBody>
      </p:sp>
      <p:sp>
        <p:nvSpPr>
          <p:cNvPr id="16" name="Textfeld 15">
            <a:extLst>
              <a:ext uri="{FF2B5EF4-FFF2-40B4-BE49-F238E27FC236}">
                <a16:creationId xmlns:a16="http://schemas.microsoft.com/office/drawing/2014/main" id="{8667DEDC-C496-DD5C-C3D9-741EF077A052}"/>
              </a:ext>
            </a:extLst>
          </p:cNvPr>
          <p:cNvSpPr txBox="1"/>
          <p:nvPr/>
        </p:nvSpPr>
        <p:spPr>
          <a:xfrm>
            <a:off x="214280" y="1247757"/>
            <a:ext cx="6264696" cy="646331"/>
          </a:xfrm>
          <a:prstGeom prst="rect">
            <a:avLst/>
          </a:prstGeom>
          <a:noFill/>
        </p:spPr>
        <p:txBody>
          <a:bodyPr wrap="square" rtlCol="0">
            <a:spAutoFit/>
          </a:bodyPr>
          <a:lstStyle/>
          <a:p>
            <a:r>
              <a:rPr lang="de-DE" b="1">
                <a:solidFill>
                  <a:schemeClr val="bg1"/>
                </a:solidFill>
              </a:rPr>
              <a:t>About Albrecht </a:t>
            </a:r>
            <a:r>
              <a:rPr lang="de-DE" b="1" err="1">
                <a:solidFill>
                  <a:schemeClr val="bg1"/>
                </a:solidFill>
              </a:rPr>
              <a:t>Indutherm</a:t>
            </a:r>
            <a:endParaRPr lang="de-DE" b="1">
              <a:solidFill>
                <a:schemeClr val="bg1"/>
              </a:solidFill>
            </a:endParaRPr>
          </a:p>
          <a:p>
            <a:endParaRPr lang="en-AU">
              <a:solidFill>
                <a:schemeClr val="bg1"/>
              </a:solidFill>
            </a:endParaRPr>
          </a:p>
        </p:txBody>
      </p:sp>
      <p:sp>
        <p:nvSpPr>
          <p:cNvPr id="2" name="Textfeld 1">
            <a:extLst>
              <a:ext uri="{FF2B5EF4-FFF2-40B4-BE49-F238E27FC236}">
                <a16:creationId xmlns:a16="http://schemas.microsoft.com/office/drawing/2014/main" id="{C88E2DE0-48A6-AD57-B7CC-AE0F7C0F419E}"/>
              </a:ext>
            </a:extLst>
          </p:cNvPr>
          <p:cNvSpPr txBox="1"/>
          <p:nvPr/>
        </p:nvSpPr>
        <p:spPr>
          <a:xfrm>
            <a:off x="1097155" y="4077072"/>
            <a:ext cx="6762196" cy="2431435"/>
          </a:xfrm>
          <a:prstGeom prst="rect">
            <a:avLst/>
          </a:prstGeom>
          <a:noFill/>
        </p:spPr>
        <p:txBody>
          <a:bodyPr wrap="square" rtlCol="0">
            <a:spAutoFit/>
          </a:bodyPr>
          <a:lstStyle/>
          <a:p>
            <a:r>
              <a:rPr lang="en-US" sz="1000"/>
              <a:t>Albrecht </a:t>
            </a:r>
            <a:r>
              <a:rPr lang="en-US" sz="1000" err="1"/>
              <a:t>Indutherm</a:t>
            </a:r>
            <a:r>
              <a:rPr lang="en-US" sz="1000"/>
              <a:t> is a global company with a focus on the planning and design of industrial boiler systems for the chemical, non-ferrous and environmental industry. </a:t>
            </a:r>
          </a:p>
          <a:p>
            <a:endParaRPr lang="en-US" sz="1000"/>
          </a:p>
          <a:p>
            <a:r>
              <a:rPr lang="en-US" sz="1000"/>
              <a:t>Our high qualified engineers have many years of in-depth knowledge of boiler design and stand for customer-oriented planning of highly efficient, reliable and economical boiler systems.  </a:t>
            </a:r>
          </a:p>
          <a:p>
            <a:endParaRPr lang="en-US" sz="1000"/>
          </a:p>
          <a:p>
            <a:r>
              <a:rPr lang="en-US" sz="1000"/>
              <a:t>Our technologies are tailored to the customer's technical requirements. The boiler systems are designed with the most modern software systems and comply with the officially required and valid regulations and technical standards.</a:t>
            </a:r>
          </a:p>
          <a:p>
            <a:endParaRPr lang="en-US" sz="1000"/>
          </a:p>
          <a:p>
            <a:r>
              <a:rPr lang="en-US" sz="1000"/>
              <a:t>As an innovative expert for heat recovery in industrial plants, we make an important contribution to energy saving and environmental protection.</a:t>
            </a:r>
          </a:p>
          <a:p>
            <a:endParaRPr lang="en-US" sz="1200" b="1"/>
          </a:p>
          <a:p>
            <a:r>
              <a:rPr lang="en-US" sz="1200"/>
              <a:t>Headquarter: Germany, Dortmund</a:t>
            </a:r>
            <a:endParaRPr lang="de-DE" sz="1200"/>
          </a:p>
          <a:p>
            <a:endParaRPr lang="de-DE" b="1"/>
          </a:p>
        </p:txBody>
      </p:sp>
      <p:pic>
        <p:nvPicPr>
          <p:cNvPr id="7" name="Grafik 6">
            <a:extLst>
              <a:ext uri="{FF2B5EF4-FFF2-40B4-BE49-F238E27FC236}">
                <a16:creationId xmlns:a16="http://schemas.microsoft.com/office/drawing/2014/main" id="{006959B5-F862-6B5C-57AA-63564ED7582E}"/>
              </a:ext>
            </a:extLst>
          </p:cNvPr>
          <p:cNvPicPr>
            <a:picLocks noChangeAspect="1"/>
          </p:cNvPicPr>
          <p:nvPr/>
        </p:nvPicPr>
        <p:blipFill>
          <a:blip r:embed="rId2"/>
          <a:stretch>
            <a:fillRect/>
          </a:stretch>
        </p:blipFill>
        <p:spPr>
          <a:xfrm>
            <a:off x="4283969" y="1333066"/>
            <a:ext cx="4512616" cy="2457726"/>
          </a:xfrm>
          <a:prstGeom prst="rect">
            <a:avLst/>
          </a:prstGeom>
          <a:ln>
            <a:gradFill>
              <a:gsLst>
                <a:gs pos="68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4" name="Textfeld 13">
            <a:extLst>
              <a:ext uri="{FF2B5EF4-FFF2-40B4-BE49-F238E27FC236}">
                <a16:creationId xmlns:a16="http://schemas.microsoft.com/office/drawing/2014/main" id="{D8A5F6C5-C683-05A3-6C92-BE2D663F11A5}"/>
              </a:ext>
            </a:extLst>
          </p:cNvPr>
          <p:cNvSpPr txBox="1"/>
          <p:nvPr/>
        </p:nvSpPr>
        <p:spPr>
          <a:xfrm>
            <a:off x="214280" y="1601504"/>
            <a:ext cx="6264696" cy="276999"/>
          </a:xfrm>
          <a:prstGeom prst="rect">
            <a:avLst/>
          </a:prstGeom>
          <a:noFill/>
        </p:spPr>
        <p:txBody>
          <a:bodyPr wrap="square" rtlCol="0">
            <a:spAutoFit/>
          </a:bodyPr>
          <a:lstStyle/>
          <a:p>
            <a:r>
              <a:rPr lang="en-AU" sz="1200">
                <a:solidFill>
                  <a:schemeClr val="bg1"/>
                </a:solidFill>
              </a:rPr>
              <a:t>Your partner for the planning and design for industrial boiler system</a:t>
            </a:r>
          </a:p>
        </p:txBody>
      </p:sp>
    </p:spTree>
    <p:extLst>
      <p:ext uri="{BB962C8B-B14F-4D97-AF65-F5344CB8AC3E}">
        <p14:creationId xmlns:p14="http://schemas.microsoft.com/office/powerpoint/2010/main" val="2484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0" y="922507"/>
            <a:ext cx="9144000" cy="6287671"/>
          </a:xfrm>
          <a:prstGeom prst="rect">
            <a:avLst/>
          </a:prstGeom>
          <a:gradFill flip="none" rotWithShape="1">
            <a:gsLst>
              <a:gs pos="0">
                <a:schemeClr val="bg1">
                  <a:lumMod val="95000"/>
                </a:schemeClr>
              </a:gs>
              <a:gs pos="51000">
                <a:schemeClr val="bg1">
                  <a:lumMod val="75000"/>
                </a:schemeClr>
              </a:gs>
              <a:gs pos="100000">
                <a:schemeClr val="tx2">
                  <a:lumMod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395536" y="291286"/>
            <a:ext cx="2088232" cy="369332"/>
          </a:xfrm>
          <a:prstGeom prst="rect">
            <a:avLst/>
          </a:prstGeom>
          <a:noFill/>
        </p:spPr>
        <p:txBody>
          <a:bodyPr wrap="square" rtlCol="0">
            <a:spAutoFit/>
          </a:bodyPr>
          <a:lstStyle/>
          <a:p>
            <a:r>
              <a:rPr lang="de-DE"/>
              <a:t>Albrecht </a:t>
            </a:r>
            <a:r>
              <a:rPr lang="de-DE" err="1"/>
              <a:t>Indutherm</a:t>
            </a:r>
            <a:endParaRPr lang="de-DE"/>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306814"/>
            <a:ext cx="1152128" cy="276999"/>
          </a:xfrm>
          <a:prstGeom prst="rect">
            <a:avLst/>
          </a:prstGeom>
          <a:noFill/>
        </p:spPr>
        <p:txBody>
          <a:bodyPr wrap="square" rtlCol="0">
            <a:spAutoFit/>
          </a:bodyPr>
          <a:lstStyle/>
          <a:p>
            <a:r>
              <a:rPr lang="de-DE" sz="1200"/>
              <a:t>About </a:t>
            </a:r>
            <a:r>
              <a:rPr lang="de-DE" sz="1200" err="1"/>
              <a:t>us</a:t>
            </a:r>
            <a:endParaRPr lang="de-DE" sz="1200"/>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306814"/>
            <a:ext cx="1152128" cy="276999"/>
          </a:xfrm>
          <a:prstGeom prst="rect">
            <a:avLst/>
          </a:prstGeom>
          <a:noFill/>
        </p:spPr>
        <p:txBody>
          <a:bodyPr wrap="square" rtlCol="0">
            <a:spAutoFit/>
          </a:bodyPr>
          <a:lstStyle/>
          <a:p>
            <a:r>
              <a:rPr lang="de-DE" sz="1200" b="1"/>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291286"/>
            <a:ext cx="1152128" cy="276999"/>
          </a:xfrm>
          <a:prstGeom prst="rect">
            <a:avLst/>
          </a:prstGeom>
          <a:noFill/>
        </p:spPr>
        <p:txBody>
          <a:bodyPr wrap="square" rtlCol="0">
            <a:spAutoFit/>
          </a:bodyPr>
          <a:lstStyle/>
          <a:p>
            <a:r>
              <a:rPr lang="de-DE" sz="1200"/>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306814"/>
            <a:ext cx="864096" cy="276999"/>
          </a:xfrm>
          <a:prstGeom prst="rect">
            <a:avLst/>
          </a:prstGeom>
          <a:noFill/>
        </p:spPr>
        <p:txBody>
          <a:bodyPr wrap="square" rtlCol="0">
            <a:spAutoFit/>
          </a:bodyPr>
          <a:lstStyle/>
          <a:p>
            <a:r>
              <a:rPr lang="de-DE" sz="1200"/>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312117"/>
            <a:ext cx="864096" cy="276999"/>
          </a:xfrm>
          <a:prstGeom prst="rect">
            <a:avLst/>
          </a:prstGeom>
          <a:noFill/>
        </p:spPr>
        <p:txBody>
          <a:bodyPr wrap="square" rtlCol="0">
            <a:spAutoFit/>
          </a:bodyPr>
          <a:lstStyle/>
          <a:p>
            <a:r>
              <a:rPr lang="de-DE" sz="1200"/>
              <a:t>Contact</a:t>
            </a:r>
          </a:p>
        </p:txBody>
      </p:sp>
      <p:sp>
        <p:nvSpPr>
          <p:cNvPr id="13" name="Textfeld 12">
            <a:extLst>
              <a:ext uri="{FF2B5EF4-FFF2-40B4-BE49-F238E27FC236}">
                <a16:creationId xmlns:a16="http://schemas.microsoft.com/office/drawing/2014/main" id="{ACB2C309-E630-DB86-E4C0-D36249EC9EB1}"/>
              </a:ext>
            </a:extLst>
          </p:cNvPr>
          <p:cNvSpPr txBox="1"/>
          <p:nvPr/>
        </p:nvSpPr>
        <p:spPr>
          <a:xfrm>
            <a:off x="527740" y="1535446"/>
            <a:ext cx="3703248" cy="338554"/>
          </a:xfrm>
          <a:prstGeom prst="rect">
            <a:avLst/>
          </a:prstGeom>
          <a:noFill/>
        </p:spPr>
        <p:txBody>
          <a:bodyPr wrap="square" rtlCol="0">
            <a:spAutoFit/>
          </a:bodyPr>
          <a:lstStyle/>
          <a:p>
            <a:r>
              <a:rPr lang="en-AU" sz="1600"/>
              <a:t>Design for Tailor made Boiler System</a:t>
            </a:r>
          </a:p>
        </p:txBody>
      </p:sp>
      <p:sp>
        <p:nvSpPr>
          <p:cNvPr id="16" name="Textfeld 15">
            <a:extLst>
              <a:ext uri="{FF2B5EF4-FFF2-40B4-BE49-F238E27FC236}">
                <a16:creationId xmlns:a16="http://schemas.microsoft.com/office/drawing/2014/main" id="{8667DEDC-C496-DD5C-C3D9-741EF077A052}"/>
              </a:ext>
            </a:extLst>
          </p:cNvPr>
          <p:cNvSpPr txBox="1"/>
          <p:nvPr/>
        </p:nvSpPr>
        <p:spPr>
          <a:xfrm>
            <a:off x="527740" y="1101879"/>
            <a:ext cx="2160240" cy="369332"/>
          </a:xfrm>
          <a:prstGeom prst="rect">
            <a:avLst/>
          </a:prstGeom>
          <a:noFill/>
        </p:spPr>
        <p:txBody>
          <a:bodyPr wrap="square" rtlCol="0">
            <a:spAutoFit/>
          </a:bodyPr>
          <a:lstStyle/>
          <a:p>
            <a:r>
              <a:rPr lang="de-DE" b="1"/>
              <a:t>Services</a:t>
            </a:r>
          </a:p>
        </p:txBody>
      </p:sp>
      <p:sp>
        <p:nvSpPr>
          <p:cNvPr id="17" name="Rectangle 3">
            <a:extLst>
              <a:ext uri="{FF2B5EF4-FFF2-40B4-BE49-F238E27FC236}">
                <a16:creationId xmlns:a16="http://schemas.microsoft.com/office/drawing/2014/main" id="{D837BB0C-9695-9FA0-348E-D7E3440F788E}"/>
              </a:ext>
            </a:extLst>
          </p:cNvPr>
          <p:cNvSpPr txBox="1"/>
          <p:nvPr/>
        </p:nvSpPr>
        <p:spPr>
          <a:xfrm>
            <a:off x="527740" y="2015836"/>
            <a:ext cx="4548316" cy="3892244"/>
          </a:xfrm>
          <a:prstGeom prst="rect">
            <a:avLst/>
          </a:prstGeom>
          <a:noFill/>
          <a:ln>
            <a:noFill/>
          </a:ln>
        </p:spPr>
        <p:txBody>
          <a:bodyPr vert="horz" wrap="square" lIns="68580" tIns="34292" rIns="68580" bIns="34292" anchor="t" anchorCtr="0" compatLnSpc="1"/>
          <a:lstStyle/>
          <a:p>
            <a:pPr marL="257164" indent="-257164">
              <a:lnSpc>
                <a:spcPct val="50000"/>
              </a:lnSpc>
              <a:spcBef>
                <a:spcPts val="748"/>
              </a:spcBef>
              <a:buSzPct val="100000"/>
              <a:buFont typeface="Arial" panose="020B0604020202020204" pitchFamily="34" charset="0"/>
              <a:buChar char="•"/>
              <a:defRPr sz="1800" b="0" i="0" u="none" strike="noStrike" kern="0" cap="none" spc="0" baseline="0">
                <a:solidFill>
                  <a:srgbClr val="000000"/>
                </a:solidFill>
                <a:uFillTx/>
              </a:defRPr>
            </a:pPr>
            <a:endParaRPr lang="de-DE" sz="1801" b="1" kern="0">
              <a:solidFill>
                <a:srgbClr val="002060"/>
              </a:solidFill>
            </a:endParaRPr>
          </a:p>
          <a:p>
            <a:pPr marL="13039" indent="-127391">
              <a:lnSpc>
                <a:spcPct val="90000"/>
              </a:lnSpc>
              <a:spcBef>
                <a:spcPts val="1200"/>
              </a:spcBef>
              <a:buSzPct val="70000"/>
              <a:buFont typeface="Times" pitchFamily="48"/>
              <a:buChar char="•"/>
              <a:defRPr sz="1800" b="0" i="0" u="none" strike="noStrike" kern="0" cap="none" spc="0" baseline="0">
                <a:solidFill>
                  <a:srgbClr val="000000"/>
                </a:solidFill>
                <a:uFillTx/>
              </a:defRPr>
            </a:pPr>
            <a:r>
              <a:rPr lang="de-DE" sz="1200" b="1" kern="0"/>
              <a:t>Project Development</a:t>
            </a:r>
          </a:p>
          <a:p>
            <a:pPr marL="13039" indent="-127391">
              <a:lnSpc>
                <a:spcPct val="90000"/>
              </a:lnSpc>
              <a:spcBef>
                <a:spcPts val="1200"/>
              </a:spcBef>
              <a:buSzPct val="70000"/>
              <a:buFont typeface="Times" pitchFamily="48"/>
              <a:buChar char="•"/>
              <a:defRPr sz="1800" b="0" i="0" u="none" strike="noStrike" kern="0" cap="none" spc="0" baseline="0">
                <a:solidFill>
                  <a:srgbClr val="000000"/>
                </a:solidFill>
                <a:uFillTx/>
              </a:defRPr>
            </a:pPr>
            <a:r>
              <a:rPr lang="en-AU" sz="1200" b="1" kern="0"/>
              <a:t>Concept engineering &amp; feasibility studies</a:t>
            </a:r>
          </a:p>
          <a:p>
            <a:pPr marL="13039" indent="-127391">
              <a:lnSpc>
                <a:spcPct val="90000"/>
              </a:lnSpc>
              <a:spcBef>
                <a:spcPts val="1200"/>
              </a:spcBef>
              <a:buSzPct val="70000"/>
              <a:buFont typeface="Times" pitchFamily="48"/>
              <a:buChar char="•"/>
              <a:defRPr sz="1800" b="0" i="0" u="none" strike="noStrike" kern="0" cap="none" spc="0" baseline="0">
                <a:solidFill>
                  <a:srgbClr val="000000"/>
                </a:solidFill>
                <a:uFillTx/>
              </a:defRPr>
            </a:pPr>
            <a:r>
              <a:rPr lang="en-AU" sz="1200" b="1" kern="0"/>
              <a:t>Consulting</a:t>
            </a:r>
          </a:p>
          <a:p>
            <a:pPr marL="13039" indent="-127391">
              <a:lnSpc>
                <a:spcPct val="90000"/>
              </a:lnSpc>
              <a:spcBef>
                <a:spcPts val="1200"/>
              </a:spcBef>
              <a:buSzPct val="70000"/>
              <a:buFont typeface="Times" pitchFamily="48"/>
              <a:buChar char="•"/>
              <a:defRPr sz="1800" b="0" i="0" u="none" strike="noStrike" kern="0" cap="none" spc="0" baseline="0">
                <a:solidFill>
                  <a:srgbClr val="000000"/>
                </a:solidFill>
                <a:uFillTx/>
              </a:defRPr>
            </a:pPr>
            <a:r>
              <a:rPr lang="en-AU" sz="1200" b="1" kern="0"/>
              <a:t>Tenders and inquiry documentation</a:t>
            </a:r>
          </a:p>
          <a:p>
            <a:pPr marL="13039" indent="-127391">
              <a:lnSpc>
                <a:spcPct val="90000"/>
              </a:lnSpc>
              <a:spcBef>
                <a:spcPts val="1200"/>
              </a:spcBef>
              <a:buSzPct val="70000"/>
              <a:buFont typeface="Times" pitchFamily="48"/>
              <a:buChar char="•"/>
              <a:defRPr sz="1800" b="0" i="0" u="none" strike="noStrike" kern="0" cap="none" spc="0" baseline="0">
                <a:solidFill>
                  <a:srgbClr val="000000"/>
                </a:solidFill>
                <a:uFillTx/>
              </a:defRPr>
            </a:pPr>
            <a:r>
              <a:rPr lang="en-AU" sz="1200" b="1" kern="0"/>
              <a:t>Basic + Detail Boiler Engineering</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Calculations and process design</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Thermal calculations</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Water /steam  re-circulation calculations</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CFD studies</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Basic- Layout drawings </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Flow- and P&amp;I diagrams</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Strength calculation for pressure parts</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Plant design, Piping  - with partner</a:t>
            </a:r>
          </a:p>
          <a:p>
            <a:pPr marL="470239" lvl="1" indent="-127391">
              <a:lnSpc>
                <a:spcPct val="90000"/>
              </a:lnSpc>
              <a:spcBef>
                <a:spcPts val="375"/>
              </a:spcBef>
              <a:buSzPct val="70000"/>
              <a:buFont typeface="Times" pitchFamily="48"/>
              <a:buChar char="•"/>
              <a:defRPr sz="1800" b="0" i="0" u="none" strike="noStrike" kern="0" cap="none" spc="0" baseline="0">
                <a:solidFill>
                  <a:srgbClr val="000000"/>
                </a:solidFill>
                <a:uFillTx/>
              </a:defRPr>
            </a:pPr>
            <a:r>
              <a:rPr lang="en-AU" sz="1200" kern="0"/>
              <a:t>Steel structure - with partner</a:t>
            </a:r>
            <a:endParaRPr lang="en-AU" sz="1200"/>
          </a:p>
        </p:txBody>
      </p:sp>
      <p:pic>
        <p:nvPicPr>
          <p:cNvPr id="21" name="Grafik 20">
            <a:extLst>
              <a:ext uri="{FF2B5EF4-FFF2-40B4-BE49-F238E27FC236}">
                <a16:creationId xmlns:a16="http://schemas.microsoft.com/office/drawing/2014/main" id="{1EC19CAE-2CD8-1057-E6CC-3FC786088DD4}"/>
              </a:ext>
            </a:extLst>
          </p:cNvPr>
          <p:cNvPicPr>
            <a:picLocks noChangeAspect="1"/>
          </p:cNvPicPr>
          <p:nvPr/>
        </p:nvPicPr>
        <p:blipFill>
          <a:blip r:embed="rId2"/>
          <a:stretch>
            <a:fillRect/>
          </a:stretch>
        </p:blipFill>
        <p:spPr>
          <a:xfrm>
            <a:off x="4589384" y="1300637"/>
            <a:ext cx="1807729" cy="2391622"/>
          </a:xfrm>
          <a:prstGeom prst="rect">
            <a:avLst/>
          </a:prstGeom>
        </p:spPr>
      </p:pic>
      <p:pic>
        <p:nvPicPr>
          <p:cNvPr id="25" name="Grafik 24">
            <a:extLst>
              <a:ext uri="{FF2B5EF4-FFF2-40B4-BE49-F238E27FC236}">
                <a16:creationId xmlns:a16="http://schemas.microsoft.com/office/drawing/2014/main" id="{47585817-B03C-07E5-2452-BC9297992FD8}"/>
              </a:ext>
            </a:extLst>
          </p:cNvPr>
          <p:cNvPicPr>
            <a:picLocks noChangeAspect="1"/>
          </p:cNvPicPr>
          <p:nvPr/>
        </p:nvPicPr>
        <p:blipFill>
          <a:blip r:embed="rId3"/>
          <a:stretch>
            <a:fillRect/>
          </a:stretch>
        </p:blipFill>
        <p:spPr>
          <a:xfrm>
            <a:off x="6239754" y="2870531"/>
            <a:ext cx="1639781" cy="2391622"/>
          </a:xfrm>
          <a:prstGeom prst="rect">
            <a:avLst/>
          </a:prstGeom>
        </p:spPr>
      </p:pic>
      <p:grpSp>
        <p:nvGrpSpPr>
          <p:cNvPr id="20" name="Gruppieren 19">
            <a:extLst>
              <a:ext uri="{FF2B5EF4-FFF2-40B4-BE49-F238E27FC236}">
                <a16:creationId xmlns:a16="http://schemas.microsoft.com/office/drawing/2014/main" id="{F476FF0B-42B3-7EB6-02C6-54A9BB1E9B32}"/>
              </a:ext>
            </a:extLst>
          </p:cNvPr>
          <p:cNvGrpSpPr/>
          <p:nvPr/>
        </p:nvGrpSpPr>
        <p:grpSpPr>
          <a:xfrm>
            <a:off x="4605219" y="4531478"/>
            <a:ext cx="1791894" cy="2120869"/>
            <a:chOff x="5465100" y="4653136"/>
            <a:chExt cx="2347689" cy="2113327"/>
          </a:xfrm>
        </p:grpSpPr>
        <p:pic>
          <p:nvPicPr>
            <p:cNvPr id="18" name="Grafik 17">
              <a:extLst>
                <a:ext uri="{FF2B5EF4-FFF2-40B4-BE49-F238E27FC236}">
                  <a16:creationId xmlns:a16="http://schemas.microsoft.com/office/drawing/2014/main" id="{5C8315F9-B3D7-1E25-3BAB-29CD71F5117E}"/>
                </a:ext>
              </a:extLst>
            </p:cNvPr>
            <p:cNvPicPr>
              <a:picLocks noChangeAspect="1"/>
            </p:cNvPicPr>
            <p:nvPr/>
          </p:nvPicPr>
          <p:blipFill>
            <a:blip r:embed="rId4"/>
            <a:stretch>
              <a:fillRect/>
            </a:stretch>
          </p:blipFill>
          <p:spPr>
            <a:xfrm>
              <a:off x="5770584" y="4653136"/>
              <a:ext cx="2042205" cy="2113327"/>
            </a:xfrm>
            <a:prstGeom prst="rect">
              <a:avLst/>
            </a:prstGeom>
          </p:spPr>
        </p:pic>
        <p:pic>
          <p:nvPicPr>
            <p:cNvPr id="19" name="Grafik 18">
              <a:extLst>
                <a:ext uri="{FF2B5EF4-FFF2-40B4-BE49-F238E27FC236}">
                  <a16:creationId xmlns:a16="http://schemas.microsoft.com/office/drawing/2014/main" id="{59FD2E6C-2AC1-BD5D-DC04-AB3E640B9F30}"/>
                </a:ext>
              </a:extLst>
            </p:cNvPr>
            <p:cNvPicPr>
              <a:picLocks noChangeAspect="1"/>
            </p:cNvPicPr>
            <p:nvPr/>
          </p:nvPicPr>
          <p:blipFill>
            <a:blip r:embed="rId5"/>
            <a:stretch>
              <a:fillRect/>
            </a:stretch>
          </p:blipFill>
          <p:spPr>
            <a:xfrm>
              <a:off x="5465100" y="4653136"/>
              <a:ext cx="305484" cy="2113327"/>
            </a:xfrm>
            <a:prstGeom prst="rect">
              <a:avLst/>
            </a:prstGeom>
          </p:spPr>
        </p:pic>
      </p:grpSp>
    </p:spTree>
    <p:extLst>
      <p:ext uri="{BB962C8B-B14F-4D97-AF65-F5344CB8AC3E}">
        <p14:creationId xmlns:p14="http://schemas.microsoft.com/office/powerpoint/2010/main" val="191854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0" y="906979"/>
            <a:ext cx="8897672" cy="5352371"/>
          </a:xfrm>
          <a:prstGeom prst="rect">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E1A87982-7A4C-464B-D315-69D4DDCDB074}"/>
              </a:ext>
            </a:extLst>
          </p:cNvPr>
          <p:cNvSpPr/>
          <p:nvPr/>
        </p:nvSpPr>
        <p:spPr>
          <a:xfrm>
            <a:off x="3339924" y="1621219"/>
            <a:ext cx="2217823" cy="4211722"/>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442966" y="256260"/>
            <a:ext cx="2135662" cy="369332"/>
          </a:xfrm>
          <a:prstGeom prst="rect">
            <a:avLst/>
          </a:prstGeom>
          <a:noFill/>
        </p:spPr>
        <p:txBody>
          <a:bodyPr wrap="square" rtlCol="0">
            <a:spAutoFit/>
          </a:bodyPr>
          <a:lstStyle/>
          <a:p>
            <a:r>
              <a:rPr lang="de-DE">
                <a:solidFill>
                  <a:schemeClr val="tx2"/>
                </a:solidFill>
              </a:rPr>
              <a:t>Albrecht </a:t>
            </a:r>
            <a:r>
              <a:rPr lang="de-DE" err="1">
                <a:solidFill>
                  <a:schemeClr val="tx2"/>
                </a:solidFill>
              </a:rPr>
              <a:t>Indutherm</a:t>
            </a:r>
            <a:endParaRPr lang="de-DE">
              <a:solidFill>
                <a:schemeClr val="tx2"/>
              </a:solidFill>
            </a:endParaRPr>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306814"/>
            <a:ext cx="1152128" cy="276999"/>
          </a:xfrm>
          <a:prstGeom prst="rect">
            <a:avLst/>
          </a:prstGeom>
          <a:noFill/>
        </p:spPr>
        <p:txBody>
          <a:bodyPr wrap="square" rtlCol="0">
            <a:spAutoFit/>
          </a:bodyPr>
          <a:lstStyle/>
          <a:p>
            <a:r>
              <a:rPr lang="de-DE" sz="1200"/>
              <a:t>Company</a:t>
            </a:r>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306814"/>
            <a:ext cx="1152128" cy="276999"/>
          </a:xfrm>
          <a:prstGeom prst="rect">
            <a:avLst/>
          </a:prstGeom>
          <a:noFill/>
        </p:spPr>
        <p:txBody>
          <a:bodyPr wrap="square" rtlCol="0">
            <a:spAutoFit/>
          </a:bodyPr>
          <a:lstStyle/>
          <a:p>
            <a:r>
              <a:rPr lang="de-DE" sz="1200"/>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291286"/>
            <a:ext cx="1152128" cy="276999"/>
          </a:xfrm>
          <a:prstGeom prst="rect">
            <a:avLst/>
          </a:prstGeom>
          <a:noFill/>
        </p:spPr>
        <p:txBody>
          <a:bodyPr wrap="square" rtlCol="0">
            <a:spAutoFit/>
          </a:bodyPr>
          <a:lstStyle/>
          <a:p>
            <a:r>
              <a:rPr lang="de-DE" sz="1200" b="1"/>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306814"/>
            <a:ext cx="864096" cy="276999"/>
          </a:xfrm>
          <a:prstGeom prst="rect">
            <a:avLst/>
          </a:prstGeom>
          <a:noFill/>
        </p:spPr>
        <p:txBody>
          <a:bodyPr wrap="square" rtlCol="0">
            <a:spAutoFit/>
          </a:bodyPr>
          <a:lstStyle/>
          <a:p>
            <a:r>
              <a:rPr lang="de-DE" sz="1200"/>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312117"/>
            <a:ext cx="864096" cy="276999"/>
          </a:xfrm>
          <a:prstGeom prst="rect">
            <a:avLst/>
          </a:prstGeom>
          <a:noFill/>
        </p:spPr>
        <p:txBody>
          <a:bodyPr wrap="square" rtlCol="0">
            <a:spAutoFit/>
          </a:bodyPr>
          <a:lstStyle/>
          <a:p>
            <a:r>
              <a:rPr lang="de-DE" sz="1200"/>
              <a:t>Contact</a:t>
            </a:r>
          </a:p>
        </p:txBody>
      </p:sp>
      <p:pic>
        <p:nvPicPr>
          <p:cNvPr id="11" name="Grafik 10">
            <a:extLst>
              <a:ext uri="{FF2B5EF4-FFF2-40B4-BE49-F238E27FC236}">
                <a16:creationId xmlns:a16="http://schemas.microsoft.com/office/drawing/2014/main" id="{F51F3A14-C3A5-2625-A2BF-10EC10FA48CE}"/>
              </a:ext>
            </a:extLst>
          </p:cNvPr>
          <p:cNvPicPr>
            <a:picLocks noChangeAspect="1"/>
          </p:cNvPicPr>
          <p:nvPr/>
        </p:nvPicPr>
        <p:blipFill>
          <a:blip r:embed="rId2"/>
          <a:stretch>
            <a:fillRect/>
          </a:stretch>
        </p:blipFill>
        <p:spPr>
          <a:xfrm>
            <a:off x="753378" y="1689775"/>
            <a:ext cx="2018421" cy="3190010"/>
          </a:xfrm>
          <a:prstGeom prst="rect">
            <a:avLst/>
          </a:prstGeom>
          <a:solidFill>
            <a:schemeClr val="bg1">
              <a:lumMod val="85000"/>
            </a:schemeClr>
          </a:solidFill>
        </p:spPr>
      </p:pic>
      <p:sp>
        <p:nvSpPr>
          <p:cNvPr id="16" name="Textfeld 15">
            <a:extLst>
              <a:ext uri="{FF2B5EF4-FFF2-40B4-BE49-F238E27FC236}">
                <a16:creationId xmlns:a16="http://schemas.microsoft.com/office/drawing/2014/main" id="{8667DEDC-C496-DD5C-C3D9-741EF077A052}"/>
              </a:ext>
            </a:extLst>
          </p:cNvPr>
          <p:cNvSpPr txBox="1"/>
          <p:nvPr/>
        </p:nvSpPr>
        <p:spPr>
          <a:xfrm>
            <a:off x="539552" y="1113711"/>
            <a:ext cx="3036148" cy="369332"/>
          </a:xfrm>
          <a:prstGeom prst="rect">
            <a:avLst/>
          </a:prstGeom>
          <a:noFill/>
        </p:spPr>
        <p:txBody>
          <a:bodyPr wrap="square" rtlCol="0">
            <a:spAutoFit/>
          </a:bodyPr>
          <a:lstStyle/>
          <a:p>
            <a:r>
              <a:rPr lang="de-DE" b="1"/>
              <a:t>Products</a:t>
            </a:r>
          </a:p>
        </p:txBody>
      </p:sp>
      <p:sp>
        <p:nvSpPr>
          <p:cNvPr id="2" name="Textfeld 1">
            <a:extLst>
              <a:ext uri="{FF2B5EF4-FFF2-40B4-BE49-F238E27FC236}">
                <a16:creationId xmlns:a16="http://schemas.microsoft.com/office/drawing/2014/main" id="{A3DA6519-4D3C-CFD0-3913-C8FEDC79A471}"/>
              </a:ext>
            </a:extLst>
          </p:cNvPr>
          <p:cNvSpPr txBox="1"/>
          <p:nvPr/>
        </p:nvSpPr>
        <p:spPr>
          <a:xfrm>
            <a:off x="3462719" y="5005287"/>
            <a:ext cx="2078132" cy="605871"/>
          </a:xfrm>
          <a:prstGeom prst="rect">
            <a:avLst/>
          </a:prstGeom>
          <a:noFill/>
        </p:spPr>
        <p:txBody>
          <a:bodyPr wrap="square" rtlCol="0">
            <a:spAutoFit/>
          </a:bodyPr>
          <a:lstStyle/>
          <a:p>
            <a:pPr>
              <a:lnSpc>
                <a:spcPct val="110000"/>
              </a:lnSpc>
              <a:spcAft>
                <a:spcPts val="450"/>
              </a:spcAft>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b="1">
                <a:solidFill>
                  <a:prstClr val="black"/>
                </a:solidFill>
                <a:cs typeface="Arial" panose="020B0604020202020204" pitchFamily="34" charset="0"/>
              </a:rPr>
              <a:t>Non ferrous waste heat boilers  </a:t>
            </a:r>
          </a:p>
          <a:p>
            <a:pPr>
              <a:lnSpc>
                <a:spcPct val="110000"/>
              </a:lnSpc>
              <a:spcAft>
                <a:spcPts val="450"/>
              </a:spcAft>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i="1">
                <a:solidFill>
                  <a:prstClr val="black"/>
                </a:solidFill>
                <a:cs typeface="Arial" panose="020B0604020202020204" pitchFamily="34" charset="0"/>
              </a:rPr>
              <a:t> - for </a:t>
            </a:r>
            <a:r>
              <a:rPr lang="en-US" sz="900" i="1" err="1">
                <a:solidFill>
                  <a:prstClr val="black"/>
                </a:solidFill>
                <a:cs typeface="Arial" panose="020B0604020202020204" pitchFamily="34" charset="0"/>
              </a:rPr>
              <a:t>IsaSmelt</a:t>
            </a:r>
            <a:r>
              <a:rPr lang="en-US" sz="900" i="1">
                <a:solidFill>
                  <a:prstClr val="black"/>
                </a:solidFill>
                <a:cs typeface="Arial" panose="020B0604020202020204" pitchFamily="34" charset="0"/>
              </a:rPr>
              <a:t>-, </a:t>
            </a:r>
            <a:r>
              <a:rPr lang="en-US" sz="900" i="1" err="1">
                <a:solidFill>
                  <a:prstClr val="black"/>
                </a:solidFill>
                <a:cs typeface="Arial" panose="020B0604020202020204" pitchFamily="34" charset="0"/>
              </a:rPr>
              <a:t>Flashsmelt</a:t>
            </a:r>
            <a:r>
              <a:rPr lang="en-US" sz="900" i="1">
                <a:solidFill>
                  <a:prstClr val="black"/>
                </a:solidFill>
                <a:cs typeface="Arial" panose="020B0604020202020204" pitchFamily="34" charset="0"/>
              </a:rPr>
              <a:t>-, </a:t>
            </a:r>
            <a:r>
              <a:rPr lang="en-US" sz="900" i="1" err="1">
                <a:solidFill>
                  <a:prstClr val="black"/>
                </a:solidFill>
                <a:cs typeface="Arial" panose="020B0604020202020204" pitchFamily="34" charset="0"/>
              </a:rPr>
              <a:t>Ausmelt</a:t>
            </a:r>
            <a:r>
              <a:rPr lang="en-US" sz="900" i="1">
                <a:solidFill>
                  <a:prstClr val="black"/>
                </a:solidFill>
                <a:cs typeface="Arial" panose="020B0604020202020204" pitchFamily="34" charset="0"/>
              </a:rPr>
              <a:t>-  process  and other processes</a:t>
            </a:r>
          </a:p>
        </p:txBody>
      </p:sp>
      <p:pic>
        <p:nvPicPr>
          <p:cNvPr id="14" name="Grafik 13">
            <a:extLst>
              <a:ext uri="{FF2B5EF4-FFF2-40B4-BE49-F238E27FC236}">
                <a16:creationId xmlns:a16="http://schemas.microsoft.com/office/drawing/2014/main" id="{4BA08C30-1118-ADCC-01F4-408E2A8F13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769" y="1605193"/>
            <a:ext cx="2372711" cy="331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14">
            <a:extLst>
              <a:ext uri="{FF2B5EF4-FFF2-40B4-BE49-F238E27FC236}">
                <a16:creationId xmlns:a16="http://schemas.microsoft.com/office/drawing/2014/main" id="{549B863F-8688-D23F-DBD0-FEFE801F045E}"/>
              </a:ext>
            </a:extLst>
          </p:cNvPr>
          <p:cNvPicPr>
            <a:picLocks noChangeAspect="1"/>
          </p:cNvPicPr>
          <p:nvPr/>
        </p:nvPicPr>
        <p:blipFill>
          <a:blip r:embed="rId4"/>
          <a:stretch>
            <a:fillRect/>
          </a:stretch>
        </p:blipFill>
        <p:spPr>
          <a:xfrm>
            <a:off x="3347768" y="1631085"/>
            <a:ext cx="2202134" cy="3258566"/>
          </a:xfrm>
          <a:prstGeom prst="rect">
            <a:avLst/>
          </a:prstGeom>
        </p:spPr>
      </p:pic>
      <p:sp>
        <p:nvSpPr>
          <p:cNvPr id="18" name="Textfeld 17">
            <a:extLst>
              <a:ext uri="{FF2B5EF4-FFF2-40B4-BE49-F238E27FC236}">
                <a16:creationId xmlns:a16="http://schemas.microsoft.com/office/drawing/2014/main" id="{8E70F8E1-90DD-9EB1-69A1-62277D96D1F4}"/>
              </a:ext>
            </a:extLst>
          </p:cNvPr>
          <p:cNvSpPr txBox="1"/>
          <p:nvPr/>
        </p:nvSpPr>
        <p:spPr>
          <a:xfrm>
            <a:off x="683568" y="5026118"/>
            <a:ext cx="2217823" cy="384721"/>
          </a:xfrm>
          <a:prstGeom prst="rect">
            <a:avLst/>
          </a:prstGeom>
          <a:noFill/>
        </p:spPr>
        <p:txBody>
          <a:bodyPr wrap="square" rtlCol="0">
            <a:spAutoFit/>
          </a:bodyPr>
          <a:lstStyle/>
          <a:p>
            <a:r>
              <a:rPr lang="en-AU" sz="1000" b="1"/>
              <a:t>Reactors/ Boilers for nitric acid plants</a:t>
            </a:r>
          </a:p>
          <a:p>
            <a:r>
              <a:rPr lang="en-AU" sz="900" i="1"/>
              <a:t>     -  for all licensers</a:t>
            </a:r>
          </a:p>
        </p:txBody>
      </p:sp>
      <p:sp>
        <p:nvSpPr>
          <p:cNvPr id="20" name="Textfeld 19">
            <a:extLst>
              <a:ext uri="{FF2B5EF4-FFF2-40B4-BE49-F238E27FC236}">
                <a16:creationId xmlns:a16="http://schemas.microsoft.com/office/drawing/2014/main" id="{95B6A85D-C625-21D6-C4A3-269B49DDDDC2}"/>
              </a:ext>
            </a:extLst>
          </p:cNvPr>
          <p:cNvSpPr txBox="1"/>
          <p:nvPr/>
        </p:nvSpPr>
        <p:spPr>
          <a:xfrm>
            <a:off x="6171899" y="5005287"/>
            <a:ext cx="2288534" cy="953659"/>
          </a:xfrm>
          <a:prstGeom prst="rect">
            <a:avLst/>
          </a:prstGeom>
          <a:noFill/>
        </p:spPr>
        <p:txBody>
          <a:bodyPr wrap="square" rtlCol="0">
            <a:spAutoFit/>
          </a:bodyPr>
          <a:lstStyle/>
          <a:p>
            <a:pPr>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b="1">
                <a:solidFill>
                  <a:prstClr val="black"/>
                </a:solidFill>
                <a:cs typeface="Arial" panose="020B0604020202020204" pitchFamily="34" charset="0"/>
              </a:rPr>
              <a:t>Boilers downstream grate systems </a:t>
            </a:r>
          </a:p>
          <a:p>
            <a:pPr>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a:solidFill>
                  <a:prstClr val="black"/>
                </a:solidFill>
                <a:cs typeface="Arial" panose="020B0604020202020204" pitchFamily="34" charset="0"/>
              </a:rPr>
              <a:t>   - Vertical an horizontal design-</a:t>
            </a:r>
          </a:p>
          <a:p>
            <a:pPr>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endParaRPr lang="en-US" sz="900">
              <a:solidFill>
                <a:prstClr val="black"/>
              </a:solidFill>
              <a:cs typeface="Arial" panose="020B0604020202020204" pitchFamily="34" charset="0"/>
            </a:endParaRPr>
          </a:p>
          <a:p>
            <a:pPr>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b="1">
                <a:solidFill>
                  <a:prstClr val="black"/>
                </a:solidFill>
                <a:cs typeface="Arial" panose="020B0604020202020204" pitchFamily="34" charset="0"/>
              </a:rPr>
              <a:t>Thermal Oxidizer </a:t>
            </a:r>
            <a:r>
              <a:rPr lang="en-US" sz="900">
                <a:solidFill>
                  <a:prstClr val="black"/>
                </a:solidFill>
                <a:cs typeface="Arial" panose="020B0604020202020204" pitchFamily="34" charset="0"/>
              </a:rPr>
              <a:t>/ </a:t>
            </a:r>
          </a:p>
          <a:p>
            <a:pPr>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a:solidFill>
                  <a:prstClr val="black"/>
                </a:solidFill>
                <a:cs typeface="Arial" panose="020B0604020202020204" pitchFamily="34" charset="0"/>
              </a:rPr>
              <a:t>Incinerators for liquid and gaseous fuels</a:t>
            </a:r>
          </a:p>
          <a:p>
            <a:pPr>
              <a:lnSpc>
                <a:spcPct val="110000"/>
              </a:lnSpc>
              <a:spcAft>
                <a:spcPts val="450"/>
              </a:spcAft>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endParaRPr lang="en-US" sz="1050">
              <a:solidFill>
                <a:prstClr val="black"/>
              </a:solidFill>
              <a:cs typeface="Arial" panose="020B0604020202020204" pitchFamily="34" charset="0"/>
            </a:endParaRPr>
          </a:p>
        </p:txBody>
      </p:sp>
      <p:sp>
        <p:nvSpPr>
          <p:cNvPr id="27" name="Rechteck 26">
            <a:extLst>
              <a:ext uri="{FF2B5EF4-FFF2-40B4-BE49-F238E27FC236}">
                <a16:creationId xmlns:a16="http://schemas.microsoft.com/office/drawing/2014/main" id="{E9DF2D52-1B04-C0F3-DFBA-3893C056207C}"/>
              </a:ext>
            </a:extLst>
          </p:cNvPr>
          <p:cNvSpPr/>
          <p:nvPr/>
        </p:nvSpPr>
        <p:spPr>
          <a:xfrm>
            <a:off x="6090873" y="1605193"/>
            <a:ext cx="2389607" cy="4211722"/>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3652FF01-F55A-C661-9316-48252A6FF7D8}"/>
              </a:ext>
            </a:extLst>
          </p:cNvPr>
          <p:cNvSpPr/>
          <p:nvPr/>
        </p:nvSpPr>
        <p:spPr>
          <a:xfrm>
            <a:off x="754280" y="1689775"/>
            <a:ext cx="2017520" cy="4143166"/>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07414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195172" y="34456"/>
            <a:ext cx="8897672" cy="6511427"/>
          </a:xfrm>
          <a:prstGeom prst="rect">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395536" y="83468"/>
            <a:ext cx="2135662" cy="369332"/>
          </a:xfrm>
          <a:prstGeom prst="rect">
            <a:avLst/>
          </a:prstGeom>
          <a:noFill/>
        </p:spPr>
        <p:txBody>
          <a:bodyPr wrap="square" rtlCol="0">
            <a:spAutoFit/>
          </a:bodyPr>
          <a:lstStyle/>
          <a:p>
            <a:r>
              <a:rPr lang="de-DE">
                <a:solidFill>
                  <a:schemeClr val="tx2"/>
                </a:solidFill>
              </a:rPr>
              <a:t>Albrecht </a:t>
            </a:r>
            <a:r>
              <a:rPr lang="de-DE" err="1">
                <a:solidFill>
                  <a:schemeClr val="tx2"/>
                </a:solidFill>
              </a:rPr>
              <a:t>Indutherm</a:t>
            </a:r>
            <a:endParaRPr lang="de-DE">
              <a:solidFill>
                <a:schemeClr val="tx2"/>
              </a:solidFill>
            </a:endParaRPr>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129634"/>
            <a:ext cx="1152128" cy="276999"/>
          </a:xfrm>
          <a:prstGeom prst="rect">
            <a:avLst/>
          </a:prstGeom>
          <a:noFill/>
        </p:spPr>
        <p:txBody>
          <a:bodyPr wrap="square" rtlCol="0">
            <a:spAutoFit/>
          </a:bodyPr>
          <a:lstStyle/>
          <a:p>
            <a:r>
              <a:rPr lang="de-DE" sz="1200"/>
              <a:t>Company</a:t>
            </a:r>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129634"/>
            <a:ext cx="1152128" cy="276999"/>
          </a:xfrm>
          <a:prstGeom prst="rect">
            <a:avLst/>
          </a:prstGeom>
          <a:noFill/>
        </p:spPr>
        <p:txBody>
          <a:bodyPr wrap="square" rtlCol="0">
            <a:spAutoFit/>
          </a:bodyPr>
          <a:lstStyle/>
          <a:p>
            <a:r>
              <a:rPr lang="de-DE" sz="1200"/>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114106"/>
            <a:ext cx="1152128" cy="276999"/>
          </a:xfrm>
          <a:prstGeom prst="rect">
            <a:avLst/>
          </a:prstGeom>
          <a:noFill/>
        </p:spPr>
        <p:txBody>
          <a:bodyPr wrap="square" rtlCol="0">
            <a:spAutoFit/>
          </a:bodyPr>
          <a:lstStyle/>
          <a:p>
            <a:r>
              <a:rPr lang="de-DE" sz="1200" b="1"/>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129634"/>
            <a:ext cx="864096" cy="276999"/>
          </a:xfrm>
          <a:prstGeom prst="rect">
            <a:avLst/>
          </a:prstGeom>
          <a:noFill/>
        </p:spPr>
        <p:txBody>
          <a:bodyPr wrap="square" rtlCol="0">
            <a:spAutoFit/>
          </a:bodyPr>
          <a:lstStyle/>
          <a:p>
            <a:r>
              <a:rPr lang="de-DE" sz="1200"/>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134937"/>
            <a:ext cx="864096" cy="276999"/>
          </a:xfrm>
          <a:prstGeom prst="rect">
            <a:avLst/>
          </a:prstGeom>
          <a:noFill/>
        </p:spPr>
        <p:txBody>
          <a:bodyPr wrap="square" rtlCol="0">
            <a:spAutoFit/>
          </a:bodyPr>
          <a:lstStyle/>
          <a:p>
            <a:r>
              <a:rPr lang="de-DE" sz="1200"/>
              <a:t>Contact</a:t>
            </a:r>
          </a:p>
        </p:txBody>
      </p:sp>
      <p:sp>
        <p:nvSpPr>
          <p:cNvPr id="16" name="Textfeld 15">
            <a:extLst>
              <a:ext uri="{FF2B5EF4-FFF2-40B4-BE49-F238E27FC236}">
                <a16:creationId xmlns:a16="http://schemas.microsoft.com/office/drawing/2014/main" id="{8667DEDC-C496-DD5C-C3D9-741EF077A052}"/>
              </a:ext>
            </a:extLst>
          </p:cNvPr>
          <p:cNvSpPr txBox="1"/>
          <p:nvPr/>
        </p:nvSpPr>
        <p:spPr>
          <a:xfrm>
            <a:off x="421266" y="709323"/>
            <a:ext cx="3036148" cy="369332"/>
          </a:xfrm>
          <a:prstGeom prst="rect">
            <a:avLst/>
          </a:prstGeom>
          <a:noFill/>
        </p:spPr>
        <p:txBody>
          <a:bodyPr wrap="square" rtlCol="0">
            <a:spAutoFit/>
          </a:bodyPr>
          <a:lstStyle/>
          <a:p>
            <a:r>
              <a:rPr lang="de-DE" b="1"/>
              <a:t>Products</a:t>
            </a:r>
          </a:p>
        </p:txBody>
      </p:sp>
      <p:sp>
        <p:nvSpPr>
          <p:cNvPr id="18" name="Textfeld 17">
            <a:extLst>
              <a:ext uri="{FF2B5EF4-FFF2-40B4-BE49-F238E27FC236}">
                <a16:creationId xmlns:a16="http://schemas.microsoft.com/office/drawing/2014/main" id="{8E70F8E1-90DD-9EB1-69A1-62277D96D1F4}"/>
              </a:ext>
            </a:extLst>
          </p:cNvPr>
          <p:cNvSpPr txBox="1"/>
          <p:nvPr/>
        </p:nvSpPr>
        <p:spPr>
          <a:xfrm>
            <a:off x="358062" y="4444947"/>
            <a:ext cx="1798370" cy="369332"/>
          </a:xfrm>
          <a:prstGeom prst="rect">
            <a:avLst/>
          </a:prstGeom>
          <a:noFill/>
        </p:spPr>
        <p:txBody>
          <a:bodyPr wrap="square" rtlCol="0">
            <a:spAutoFit/>
          </a:bodyPr>
          <a:lstStyle/>
          <a:p>
            <a:r>
              <a:rPr lang="en-AU" sz="900" b="1"/>
              <a:t>Boilers for sulfuric acid plants</a:t>
            </a:r>
          </a:p>
          <a:p>
            <a:r>
              <a:rPr lang="en-AU" sz="900" i="1"/>
              <a:t>- Water tube and smoke tube type</a:t>
            </a:r>
          </a:p>
        </p:txBody>
      </p:sp>
      <p:sp>
        <p:nvSpPr>
          <p:cNvPr id="19" name="Textfeld 18">
            <a:extLst>
              <a:ext uri="{FF2B5EF4-FFF2-40B4-BE49-F238E27FC236}">
                <a16:creationId xmlns:a16="http://schemas.microsoft.com/office/drawing/2014/main" id="{8B16C147-CA1E-6749-02A2-4B70BA1C8C35}"/>
              </a:ext>
            </a:extLst>
          </p:cNvPr>
          <p:cNvSpPr txBox="1"/>
          <p:nvPr/>
        </p:nvSpPr>
        <p:spPr>
          <a:xfrm>
            <a:off x="3157864" y="4354025"/>
            <a:ext cx="2566263" cy="237053"/>
          </a:xfrm>
          <a:prstGeom prst="rect">
            <a:avLst/>
          </a:prstGeom>
          <a:noFill/>
        </p:spPr>
        <p:txBody>
          <a:bodyPr wrap="square" rtlCol="0">
            <a:spAutoFit/>
          </a:bodyPr>
          <a:lstStyle/>
          <a:p>
            <a:pPr>
              <a:lnSpc>
                <a:spcPct val="110000"/>
              </a:lnSpc>
              <a:spcAft>
                <a:spcPts val="450"/>
              </a:spcAft>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b="1">
                <a:solidFill>
                  <a:prstClr val="black"/>
                </a:solidFill>
                <a:cs typeface="Arial" panose="020B0604020202020204" pitchFamily="34" charset="0"/>
              </a:rPr>
              <a:t>Smoke tube boiler downstream an incinerator</a:t>
            </a:r>
          </a:p>
        </p:txBody>
      </p:sp>
      <p:sp>
        <p:nvSpPr>
          <p:cNvPr id="22" name="Textfeld 21">
            <a:extLst>
              <a:ext uri="{FF2B5EF4-FFF2-40B4-BE49-F238E27FC236}">
                <a16:creationId xmlns:a16="http://schemas.microsoft.com/office/drawing/2014/main" id="{0730521A-8BC5-71D7-2A61-2499C4003BC1}"/>
              </a:ext>
            </a:extLst>
          </p:cNvPr>
          <p:cNvSpPr txBox="1"/>
          <p:nvPr/>
        </p:nvSpPr>
        <p:spPr>
          <a:xfrm>
            <a:off x="421266" y="5088758"/>
            <a:ext cx="7978072" cy="1331134"/>
          </a:xfrm>
          <a:prstGeom prst="rect">
            <a:avLst/>
          </a:prstGeom>
          <a:noFill/>
          <a:ln w="15875">
            <a:solidFill>
              <a:schemeClr val="tx1">
                <a:lumMod val="65000"/>
                <a:lumOff val="35000"/>
              </a:schemeClr>
            </a:solidFill>
          </a:ln>
        </p:spPr>
        <p:txBody>
          <a:bodyPr wrap="square">
            <a:spAutoFit/>
          </a:bodyPr>
          <a:lstStyle/>
          <a:p>
            <a:pPr marL="0" lvl="1" defTabSz="685748" hangingPunct="0">
              <a:spcBef>
                <a:spcPts val="300"/>
              </a:spcBef>
              <a:buSzPct val="70000"/>
              <a:defRPr sz="1800" b="0" i="0" u="none" strike="noStrike" kern="0" cap="none" spc="0" baseline="0">
                <a:solidFill>
                  <a:srgbClr val="000000"/>
                </a:solidFill>
                <a:uFillTx/>
              </a:defRPr>
            </a:pPr>
            <a:r>
              <a:rPr lang="en-AU" sz="1100" b="1" kern="0">
                <a:latin typeface="+mj-lt"/>
              </a:rPr>
              <a:t>Typical Boiler types and application:</a:t>
            </a:r>
          </a:p>
          <a:p>
            <a:pPr marL="171450" lvl="1" indent="-171450" defTabSz="685748" hangingPunct="0">
              <a:buSzPct val="70000"/>
              <a:buFont typeface="Courier New" panose="02070309020205020404" pitchFamily="49" charset="0"/>
              <a:buChar char="o"/>
              <a:defRPr sz="1800" b="0" i="0" u="none" strike="noStrike" kern="0" cap="none" spc="0" baseline="0">
                <a:solidFill>
                  <a:srgbClr val="000000"/>
                </a:solidFill>
                <a:uFillTx/>
              </a:defRPr>
            </a:pPr>
            <a:r>
              <a:rPr lang="en-AU" sz="1100" kern="0">
                <a:latin typeface="+mj-lt"/>
              </a:rPr>
              <a:t> Water tube boilers for natural- and forced circulations </a:t>
            </a:r>
          </a:p>
          <a:p>
            <a:pPr marL="671497" lvl="2" indent="-214297" defTabSz="685748" hangingPunct="0">
              <a:buSzPct val="70000"/>
              <a:buFont typeface="Wingdings" panose="05000000000000000000" pitchFamily="2" charset="2"/>
              <a:buChar char="§"/>
              <a:defRPr sz="1800" b="0" i="0" u="none" strike="noStrike" kern="0" cap="none" spc="0" baseline="0">
                <a:solidFill>
                  <a:srgbClr val="000000"/>
                </a:solidFill>
                <a:uFillTx/>
              </a:defRPr>
            </a:pPr>
            <a:r>
              <a:rPr lang="en-AU" sz="1100" kern="0">
                <a:latin typeface="+mj-lt"/>
              </a:rPr>
              <a:t> capacity: 	5 - 200 t/h</a:t>
            </a:r>
          </a:p>
          <a:p>
            <a:pPr marL="671497" lvl="2" indent="-214297" defTabSz="685748" hangingPunct="0">
              <a:buSzPct val="70000"/>
              <a:buFont typeface="Wingdings" panose="05000000000000000000" pitchFamily="2" charset="2"/>
              <a:buChar char="§"/>
              <a:defRPr sz="1800" b="0" i="0" u="none" strike="noStrike" kern="0" cap="none" spc="0" baseline="0">
                <a:solidFill>
                  <a:srgbClr val="000000"/>
                </a:solidFill>
                <a:uFillTx/>
              </a:defRPr>
            </a:pPr>
            <a:r>
              <a:rPr lang="en-AU" sz="1100" kern="0">
                <a:latin typeface="+mj-lt"/>
              </a:rPr>
              <a:t> Steam temp. : 	&lt;  500 </a:t>
            </a:r>
          </a:p>
          <a:p>
            <a:pPr marL="671497" lvl="2" indent="-214297" defTabSz="685748" hangingPunct="0">
              <a:buSzPct val="70000"/>
              <a:buFont typeface="Wingdings" panose="05000000000000000000" pitchFamily="2" charset="2"/>
              <a:buChar char="§"/>
              <a:defRPr sz="1800" b="0" i="0" u="none" strike="noStrike" kern="0" cap="none" spc="0" baseline="0">
                <a:solidFill>
                  <a:srgbClr val="000000"/>
                </a:solidFill>
                <a:uFillTx/>
              </a:defRPr>
            </a:pPr>
            <a:r>
              <a:rPr lang="en-AU" sz="1100" kern="0">
                <a:latin typeface="+mj-lt"/>
              </a:rPr>
              <a:t> Steam pressure: 	&lt; 120 bar</a:t>
            </a:r>
          </a:p>
          <a:p>
            <a:pPr marL="671497" lvl="2" indent="-214297" defTabSz="685748" hangingPunct="0">
              <a:buSzPct val="70000"/>
              <a:buFont typeface="Wingdings" panose="05000000000000000000" pitchFamily="2" charset="2"/>
              <a:buChar char="§"/>
              <a:defRPr sz="1800" b="0" i="0" u="none" strike="noStrike" kern="0" cap="none" spc="0" baseline="0">
                <a:solidFill>
                  <a:srgbClr val="000000"/>
                </a:solidFill>
                <a:uFillTx/>
              </a:defRPr>
            </a:pPr>
            <a:r>
              <a:rPr lang="en-AU" sz="1100" kern="0">
                <a:latin typeface="+mj-lt"/>
              </a:rPr>
              <a:t>Design Codes: PED, ASME, GB. IVR and others</a:t>
            </a:r>
          </a:p>
          <a:p>
            <a:pPr marL="214297" lvl="1" indent="-214297" defTabSz="685748" hangingPunct="0">
              <a:spcBef>
                <a:spcPts val="300"/>
              </a:spcBef>
              <a:buSzPct val="70000"/>
              <a:buFont typeface="Courier New" panose="02070309020205020404" pitchFamily="49" charset="0"/>
              <a:buChar char="o"/>
              <a:defRPr sz="1800" b="0" i="0" u="none" strike="noStrike" kern="0" cap="none" spc="0" baseline="0">
                <a:solidFill>
                  <a:srgbClr val="000000"/>
                </a:solidFill>
                <a:uFillTx/>
              </a:defRPr>
            </a:pPr>
            <a:r>
              <a:rPr lang="en-AU" sz="1200" kern="0">
                <a:latin typeface="+mj-lt"/>
              </a:rPr>
              <a:t>Smoke tube boilers</a:t>
            </a:r>
            <a:endParaRPr lang="de-DE" sz="1200">
              <a:latin typeface="+mj-lt"/>
            </a:endParaRPr>
          </a:p>
        </p:txBody>
      </p:sp>
      <p:pic>
        <p:nvPicPr>
          <p:cNvPr id="5" name="Grafik 4">
            <a:extLst>
              <a:ext uri="{FF2B5EF4-FFF2-40B4-BE49-F238E27FC236}">
                <a16:creationId xmlns:a16="http://schemas.microsoft.com/office/drawing/2014/main" id="{8872FEA3-AD20-527D-AE96-81E158BF1D81}"/>
              </a:ext>
            </a:extLst>
          </p:cNvPr>
          <p:cNvPicPr>
            <a:picLocks noChangeAspect="1"/>
          </p:cNvPicPr>
          <p:nvPr/>
        </p:nvPicPr>
        <p:blipFill>
          <a:blip r:embed="rId2"/>
          <a:stretch>
            <a:fillRect/>
          </a:stretch>
        </p:blipFill>
        <p:spPr>
          <a:xfrm>
            <a:off x="6376109" y="1111328"/>
            <a:ext cx="1974832" cy="3073162"/>
          </a:xfrm>
          <a:prstGeom prst="rect">
            <a:avLst/>
          </a:prstGeom>
        </p:spPr>
      </p:pic>
      <p:sp>
        <p:nvSpPr>
          <p:cNvPr id="13" name="Textfeld 12">
            <a:extLst>
              <a:ext uri="{FF2B5EF4-FFF2-40B4-BE49-F238E27FC236}">
                <a16:creationId xmlns:a16="http://schemas.microsoft.com/office/drawing/2014/main" id="{C487CAAE-AB72-6520-9903-B602CB0EE0FB}"/>
              </a:ext>
            </a:extLst>
          </p:cNvPr>
          <p:cNvSpPr txBox="1"/>
          <p:nvPr/>
        </p:nvSpPr>
        <p:spPr>
          <a:xfrm>
            <a:off x="6376109" y="4399570"/>
            <a:ext cx="2053809" cy="237053"/>
          </a:xfrm>
          <a:prstGeom prst="rect">
            <a:avLst/>
          </a:prstGeom>
          <a:noFill/>
        </p:spPr>
        <p:txBody>
          <a:bodyPr wrap="square" rtlCol="0">
            <a:spAutoFit/>
          </a:bodyPr>
          <a:lstStyle/>
          <a:p>
            <a:pPr>
              <a:lnSpc>
                <a:spcPct val="110000"/>
              </a:lnSpc>
              <a:spcAft>
                <a:spcPts val="450"/>
              </a:spcAft>
              <a:buClr>
                <a:srgbClr val="C00000"/>
              </a:buClr>
              <a:buSzPct val="100000"/>
              <a:tabLst>
                <a:tab pos="132160" algn="l"/>
                <a:tab pos="467916" algn="l"/>
                <a:tab pos="804863" algn="l"/>
                <a:tab pos="1141810" algn="l"/>
                <a:tab pos="1478756" algn="l"/>
                <a:tab pos="1815704" algn="l"/>
                <a:tab pos="2152650" algn="l"/>
                <a:tab pos="2489597" algn="l"/>
                <a:tab pos="2826544" algn="l"/>
                <a:tab pos="3163491" algn="l"/>
                <a:tab pos="3500438" algn="l"/>
                <a:tab pos="3837385" algn="l"/>
                <a:tab pos="4174331" algn="l"/>
                <a:tab pos="4511279" algn="l"/>
                <a:tab pos="4848225" algn="l"/>
                <a:tab pos="5185172" algn="l"/>
                <a:tab pos="5522119" algn="l"/>
                <a:tab pos="5859066" algn="l"/>
                <a:tab pos="6196013" algn="l"/>
                <a:tab pos="6532960" algn="l"/>
                <a:tab pos="6869906" algn="l"/>
              </a:tabLst>
              <a:defRPr/>
            </a:pPr>
            <a:r>
              <a:rPr lang="en-US" sz="900" b="1">
                <a:solidFill>
                  <a:prstClr val="black"/>
                </a:solidFill>
                <a:cs typeface="Arial" panose="020B0604020202020204" pitchFamily="34" charset="0"/>
              </a:rPr>
              <a:t>Boilers downstream gas turbines HRSG</a:t>
            </a:r>
          </a:p>
        </p:txBody>
      </p:sp>
      <p:pic>
        <p:nvPicPr>
          <p:cNvPr id="21" name="Grafik 20">
            <a:extLst>
              <a:ext uri="{FF2B5EF4-FFF2-40B4-BE49-F238E27FC236}">
                <a16:creationId xmlns:a16="http://schemas.microsoft.com/office/drawing/2014/main" id="{29128140-260A-2984-C932-6ACC1BBEA954}"/>
              </a:ext>
            </a:extLst>
          </p:cNvPr>
          <p:cNvPicPr>
            <a:picLocks noChangeAspect="1"/>
          </p:cNvPicPr>
          <p:nvPr/>
        </p:nvPicPr>
        <p:blipFill>
          <a:blip r:embed="rId3"/>
          <a:stretch>
            <a:fillRect/>
          </a:stretch>
        </p:blipFill>
        <p:spPr>
          <a:xfrm>
            <a:off x="358062" y="1116631"/>
            <a:ext cx="1703623" cy="3195120"/>
          </a:xfrm>
          <a:prstGeom prst="rect">
            <a:avLst/>
          </a:prstGeom>
        </p:spPr>
      </p:pic>
      <p:sp>
        <p:nvSpPr>
          <p:cNvPr id="27" name="Rechteck 26">
            <a:extLst>
              <a:ext uri="{FF2B5EF4-FFF2-40B4-BE49-F238E27FC236}">
                <a16:creationId xmlns:a16="http://schemas.microsoft.com/office/drawing/2014/main" id="{3F46E6B8-6428-F6BC-8E87-60452270FA98}"/>
              </a:ext>
            </a:extLst>
          </p:cNvPr>
          <p:cNvSpPr/>
          <p:nvPr/>
        </p:nvSpPr>
        <p:spPr>
          <a:xfrm>
            <a:off x="421266" y="1110801"/>
            <a:ext cx="1658075" cy="3867473"/>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59EC065A-18B1-D940-0137-0A0027561F98}"/>
              </a:ext>
            </a:extLst>
          </p:cNvPr>
          <p:cNvSpPr/>
          <p:nvPr/>
        </p:nvSpPr>
        <p:spPr>
          <a:xfrm>
            <a:off x="6381818" y="1088429"/>
            <a:ext cx="2017520" cy="3888730"/>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0A90BA4A-14AE-6859-3083-18BB2B74B0C7}"/>
              </a:ext>
            </a:extLst>
          </p:cNvPr>
          <p:cNvSpPr/>
          <p:nvPr/>
        </p:nvSpPr>
        <p:spPr>
          <a:xfrm>
            <a:off x="2849938" y="1165560"/>
            <a:ext cx="2997976" cy="3816743"/>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1BA0E0B1-DB33-1880-D650-4513B491F77C}"/>
              </a:ext>
            </a:extLst>
          </p:cNvPr>
          <p:cNvPicPr>
            <a:picLocks noChangeAspect="1"/>
          </p:cNvPicPr>
          <p:nvPr/>
        </p:nvPicPr>
        <p:blipFill>
          <a:blip r:embed="rId4"/>
          <a:stretch>
            <a:fillRect/>
          </a:stretch>
        </p:blipFill>
        <p:spPr>
          <a:xfrm>
            <a:off x="2889908" y="1715455"/>
            <a:ext cx="2958006" cy="2532115"/>
          </a:xfrm>
          <a:prstGeom prst="rect">
            <a:avLst/>
          </a:prstGeom>
        </p:spPr>
      </p:pic>
    </p:spTree>
    <p:extLst>
      <p:ext uri="{BB962C8B-B14F-4D97-AF65-F5344CB8AC3E}">
        <p14:creationId xmlns:p14="http://schemas.microsoft.com/office/powerpoint/2010/main" val="93857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25800" y="984659"/>
            <a:ext cx="9144000" cy="5468677"/>
          </a:xfrm>
          <a:prstGeom prst="rect">
            <a:avLst/>
          </a:prstGeom>
          <a:gradFill flip="none" rotWithShape="1">
            <a:gsLst>
              <a:gs pos="0">
                <a:schemeClr val="bg1">
                  <a:lumMod val="95000"/>
                </a:schemeClr>
              </a:gs>
              <a:gs pos="100000">
                <a:schemeClr val="bg1">
                  <a:lumMod val="5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395535" y="260648"/>
            <a:ext cx="2016225" cy="369332"/>
          </a:xfrm>
          <a:prstGeom prst="rect">
            <a:avLst/>
          </a:prstGeom>
          <a:noFill/>
        </p:spPr>
        <p:txBody>
          <a:bodyPr wrap="square" rtlCol="0">
            <a:spAutoFit/>
          </a:bodyPr>
          <a:lstStyle/>
          <a:p>
            <a:r>
              <a:rPr lang="de-DE"/>
              <a:t>Albrecht </a:t>
            </a:r>
            <a:r>
              <a:rPr lang="de-DE" err="1"/>
              <a:t>Indutherm</a:t>
            </a:r>
            <a:endParaRPr lang="de-DE"/>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306814"/>
            <a:ext cx="1152128" cy="276999"/>
          </a:xfrm>
          <a:prstGeom prst="rect">
            <a:avLst/>
          </a:prstGeom>
          <a:noFill/>
        </p:spPr>
        <p:txBody>
          <a:bodyPr wrap="square" rtlCol="0">
            <a:spAutoFit/>
          </a:bodyPr>
          <a:lstStyle/>
          <a:p>
            <a:r>
              <a:rPr lang="de-DE" sz="1200"/>
              <a:t>About </a:t>
            </a:r>
            <a:r>
              <a:rPr lang="de-DE" sz="1200" err="1"/>
              <a:t>us</a:t>
            </a:r>
            <a:endParaRPr lang="de-DE" sz="1200"/>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306814"/>
            <a:ext cx="1152128" cy="276999"/>
          </a:xfrm>
          <a:prstGeom prst="rect">
            <a:avLst/>
          </a:prstGeom>
          <a:noFill/>
        </p:spPr>
        <p:txBody>
          <a:bodyPr wrap="square" rtlCol="0">
            <a:spAutoFit/>
          </a:bodyPr>
          <a:lstStyle/>
          <a:p>
            <a:r>
              <a:rPr lang="de-DE" sz="1200"/>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291286"/>
            <a:ext cx="1152128" cy="276999"/>
          </a:xfrm>
          <a:prstGeom prst="rect">
            <a:avLst/>
          </a:prstGeom>
          <a:noFill/>
        </p:spPr>
        <p:txBody>
          <a:bodyPr wrap="square" rtlCol="0">
            <a:spAutoFit/>
          </a:bodyPr>
          <a:lstStyle/>
          <a:p>
            <a:r>
              <a:rPr lang="de-DE" sz="1200"/>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306814"/>
            <a:ext cx="936104" cy="276999"/>
          </a:xfrm>
          <a:prstGeom prst="rect">
            <a:avLst/>
          </a:prstGeom>
          <a:noFill/>
        </p:spPr>
        <p:txBody>
          <a:bodyPr wrap="square" rtlCol="0">
            <a:spAutoFit/>
          </a:bodyPr>
          <a:lstStyle/>
          <a:p>
            <a:r>
              <a:rPr lang="de-DE" sz="1200" b="1"/>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312117"/>
            <a:ext cx="864096" cy="276999"/>
          </a:xfrm>
          <a:prstGeom prst="rect">
            <a:avLst/>
          </a:prstGeom>
          <a:noFill/>
        </p:spPr>
        <p:txBody>
          <a:bodyPr wrap="square" rtlCol="0">
            <a:spAutoFit/>
          </a:bodyPr>
          <a:lstStyle/>
          <a:p>
            <a:r>
              <a:rPr lang="de-DE" sz="1200"/>
              <a:t>Contact</a:t>
            </a:r>
          </a:p>
        </p:txBody>
      </p:sp>
      <p:sp>
        <p:nvSpPr>
          <p:cNvPr id="16" name="Textfeld 15">
            <a:extLst>
              <a:ext uri="{FF2B5EF4-FFF2-40B4-BE49-F238E27FC236}">
                <a16:creationId xmlns:a16="http://schemas.microsoft.com/office/drawing/2014/main" id="{8667DEDC-C496-DD5C-C3D9-741EF077A052}"/>
              </a:ext>
            </a:extLst>
          </p:cNvPr>
          <p:cNvSpPr txBox="1"/>
          <p:nvPr/>
        </p:nvSpPr>
        <p:spPr>
          <a:xfrm>
            <a:off x="539552" y="1156102"/>
            <a:ext cx="4176464" cy="3323987"/>
          </a:xfrm>
          <a:prstGeom prst="rect">
            <a:avLst/>
          </a:prstGeom>
          <a:noFill/>
        </p:spPr>
        <p:txBody>
          <a:bodyPr wrap="square" rtlCol="0">
            <a:spAutoFit/>
          </a:bodyPr>
          <a:lstStyle/>
          <a:p>
            <a:r>
              <a:rPr lang="en-AU" b="1"/>
              <a:t>References  </a:t>
            </a:r>
            <a:r>
              <a:rPr lang="en-AU" sz="1200"/>
              <a:t>(from 2022-2024)</a:t>
            </a:r>
          </a:p>
          <a:p>
            <a:r>
              <a:rPr lang="en-AU" sz="1200" b="1"/>
              <a:t>  </a:t>
            </a:r>
          </a:p>
          <a:p>
            <a:pPr marL="171450" indent="-171450">
              <a:buFont typeface="Arial" panose="020B0604020202020204" pitchFamily="34" charset="0"/>
              <a:buChar char="•"/>
            </a:pPr>
            <a:r>
              <a:rPr lang="en-AU" sz="1200"/>
              <a:t>Boiler Design for more than 20 boiler plants for the international market</a:t>
            </a:r>
          </a:p>
          <a:p>
            <a:pPr marL="171450" indent="-171450">
              <a:buFont typeface="Arial" panose="020B0604020202020204" pitchFamily="34" charset="0"/>
              <a:buChar char="•"/>
            </a:pPr>
            <a:endParaRPr lang="en-AU" sz="1200"/>
          </a:p>
          <a:p>
            <a:pPr marL="171450" indent="-171450">
              <a:buFont typeface="Arial" panose="020B0604020202020204" pitchFamily="34" charset="0"/>
              <a:buChar char="•"/>
            </a:pPr>
            <a:r>
              <a:rPr lang="en-AU" sz="1200"/>
              <a:t>Product-line of the references</a:t>
            </a:r>
          </a:p>
          <a:p>
            <a:pPr marL="628650" lvl="1" indent="-171450">
              <a:buFont typeface="Symbol" panose="05050102010706020507" pitchFamily="18" charset="2"/>
              <a:buChar char="-"/>
            </a:pPr>
            <a:r>
              <a:rPr lang="en-AU" sz="1200"/>
              <a:t>Ammonia Oxidation reactors/boilers</a:t>
            </a:r>
          </a:p>
          <a:p>
            <a:pPr marL="628650" lvl="1" indent="-171450">
              <a:buFont typeface="Symbol" panose="05050102010706020507" pitchFamily="18" charset="2"/>
              <a:buChar char="-"/>
            </a:pPr>
            <a:r>
              <a:rPr lang="en-AU" sz="1200"/>
              <a:t>Non- ferrous boilers</a:t>
            </a:r>
          </a:p>
          <a:p>
            <a:pPr marL="628650" lvl="1" indent="-171450">
              <a:buFont typeface="Symbol" panose="05050102010706020507" pitchFamily="18" charset="2"/>
              <a:buChar char="-"/>
            </a:pPr>
            <a:r>
              <a:rPr lang="en-AU" sz="1200"/>
              <a:t>Boiler behind a grate system</a:t>
            </a:r>
          </a:p>
          <a:p>
            <a:pPr marL="628650" lvl="1" indent="-171450">
              <a:buFont typeface="Symbol" panose="05050102010706020507" pitchFamily="18" charset="2"/>
              <a:buChar char="-"/>
            </a:pPr>
            <a:r>
              <a:rPr lang="en-AU" sz="1200"/>
              <a:t>Smoke tube boiler for a chemical plant</a:t>
            </a:r>
          </a:p>
          <a:p>
            <a:pPr marL="628650" lvl="1" indent="-171450">
              <a:buFont typeface="Symbol" panose="05050102010706020507" pitchFamily="18" charset="2"/>
              <a:buChar char="-"/>
            </a:pPr>
            <a:r>
              <a:rPr lang="en-AU" sz="1200"/>
              <a:t>HRSG – boilers downstream agas turbine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Several feasibility studies for revamping</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endParaRPr lang="en-AU" sz="1200"/>
          </a:p>
          <a:p>
            <a:pPr marL="171450" indent="-171450">
              <a:buFont typeface="Arial" panose="020B0604020202020204" pitchFamily="34" charset="0"/>
              <a:buChar char="•"/>
            </a:pPr>
            <a:endParaRPr lang="en-AU" sz="1200"/>
          </a:p>
          <a:p>
            <a:pPr marL="171450" indent="-171450">
              <a:buFont typeface="Arial" panose="020B0604020202020204" pitchFamily="34" charset="0"/>
              <a:buChar char="•"/>
            </a:pPr>
            <a:endParaRPr lang="en-AU" sz="1200"/>
          </a:p>
        </p:txBody>
      </p:sp>
      <p:sp>
        <p:nvSpPr>
          <p:cNvPr id="7" name="Zástupný symbol pro obsah 16">
            <a:extLst>
              <a:ext uri="{FF2B5EF4-FFF2-40B4-BE49-F238E27FC236}">
                <a16:creationId xmlns:a16="http://schemas.microsoft.com/office/drawing/2014/main" id="{7E33725E-C292-B448-365E-838F440B9892}"/>
              </a:ext>
            </a:extLst>
          </p:cNvPr>
          <p:cNvSpPr txBox="1"/>
          <p:nvPr/>
        </p:nvSpPr>
        <p:spPr>
          <a:xfrm>
            <a:off x="4860032" y="1124744"/>
            <a:ext cx="4032448" cy="2520280"/>
          </a:xfrm>
          <a:prstGeom prst="rect">
            <a:avLst/>
          </a:prstGeom>
          <a:noFill/>
          <a:ln cap="flat">
            <a:noFill/>
          </a:ln>
        </p:spPr>
        <p:txBody>
          <a:bodyPr vert="horz" wrap="square" lIns="68580" tIns="34292" rIns="68580" bIns="34292" anchor="t" anchorCtr="0" compatLnSpc="1">
            <a:noAutofit/>
          </a:bodyPr>
          <a:lstStyle/>
          <a:p>
            <a:pPr marL="0" lvl="1" defTabSz="685748" hangingPunct="0">
              <a:lnSpc>
                <a:spcPct val="150000"/>
              </a:lnSpc>
              <a:spcBef>
                <a:spcPts val="300"/>
              </a:spcBef>
              <a:buSzPct val="70000"/>
              <a:defRPr sz="1800" b="0" i="0" u="none" strike="noStrike" kern="0" cap="none" spc="0" baseline="0">
                <a:solidFill>
                  <a:srgbClr val="000000"/>
                </a:solidFill>
                <a:uFillTx/>
              </a:defRPr>
            </a:pPr>
            <a:r>
              <a:rPr lang="en-AU" sz="1400" b="1" kern="0">
                <a:latin typeface="+mj-lt"/>
              </a:rPr>
              <a:t>Boiler design experience </a:t>
            </a:r>
            <a:r>
              <a:rPr lang="en-AU" sz="1200" kern="0">
                <a:latin typeface="+mj-lt"/>
              </a:rPr>
              <a:t>of Albrecht </a:t>
            </a:r>
            <a:r>
              <a:rPr lang="en-AU" sz="1200" kern="0" err="1">
                <a:latin typeface="+mj-lt"/>
              </a:rPr>
              <a:t>Indutherm</a:t>
            </a:r>
            <a:r>
              <a:rPr lang="en-AU" sz="1200" kern="0">
                <a:latin typeface="+mj-lt"/>
              </a:rPr>
              <a:t> Engineers - Boiler design experience for more than 20 years</a:t>
            </a:r>
          </a:p>
          <a:p>
            <a:pPr marL="0" lvl="1" defTabSz="685748" hangingPunct="0">
              <a:lnSpc>
                <a:spcPct val="150000"/>
              </a:lnSpc>
              <a:spcBef>
                <a:spcPts val="300"/>
              </a:spcBef>
              <a:buSzPct val="70000"/>
              <a:defRPr sz="1800" b="0" i="0" u="none" strike="noStrike" kern="0" cap="none" spc="0" baseline="0">
                <a:solidFill>
                  <a:srgbClr val="000000"/>
                </a:solidFill>
                <a:uFillTx/>
              </a:defRPr>
            </a:pPr>
            <a:r>
              <a:rPr lang="en-AU" sz="1200" kern="0">
                <a:latin typeface="+mj-lt"/>
              </a:rPr>
              <a:t>- Design on appr. 40 boiler systems for</a:t>
            </a:r>
          </a:p>
          <a:p>
            <a:pPr marL="457200" lvl="2" defTabSz="685748" hangingPunct="0">
              <a:spcBef>
                <a:spcPts val="300"/>
              </a:spcBef>
              <a:buSzPct val="70000"/>
              <a:defRPr sz="1800" b="0" i="0" u="none" strike="noStrike" kern="0" cap="none" spc="0" baseline="0">
                <a:solidFill>
                  <a:srgbClr val="000000"/>
                </a:solidFill>
                <a:uFillTx/>
              </a:defRPr>
            </a:pPr>
            <a:r>
              <a:rPr lang="en-AU" sz="1200" kern="0">
                <a:latin typeface="+mj-lt"/>
              </a:rPr>
              <a:t> Water tube boilers ;  natural and forced circulation</a:t>
            </a:r>
          </a:p>
          <a:p>
            <a:pPr marL="1200150" lvl="3" indent="-285750" defTabSz="685748" hangingPunct="0">
              <a:spcBef>
                <a:spcPts val="300"/>
              </a:spcBef>
              <a:buSzPct val="70000"/>
              <a:buFont typeface="Arial" panose="020B0604020202020204" pitchFamily="34" charset="0"/>
              <a:buChar char="•"/>
              <a:defRPr sz="1800" b="0" i="0" u="none" strike="noStrike" kern="0" cap="none" spc="0" baseline="0">
                <a:solidFill>
                  <a:srgbClr val="000000"/>
                </a:solidFill>
                <a:uFillTx/>
              </a:defRPr>
            </a:pPr>
            <a:r>
              <a:rPr lang="en-AU" sz="1200" kern="0">
                <a:latin typeface="+mj-lt"/>
              </a:rPr>
              <a:t>Ammonia oxidation reactors/ boilers</a:t>
            </a:r>
          </a:p>
          <a:p>
            <a:pPr marL="1200150" lvl="3" indent="-285750" defTabSz="685748" hangingPunct="0">
              <a:spcBef>
                <a:spcPts val="300"/>
              </a:spcBef>
              <a:buSzPct val="70000"/>
              <a:buFont typeface="Arial" panose="020B0604020202020204" pitchFamily="34" charset="0"/>
              <a:buChar char="•"/>
              <a:defRPr sz="1800" b="0" i="0" u="none" strike="noStrike" kern="0" cap="none" spc="0" baseline="0">
                <a:solidFill>
                  <a:srgbClr val="000000"/>
                </a:solidFill>
                <a:uFillTx/>
              </a:defRPr>
            </a:pPr>
            <a:r>
              <a:rPr lang="en-AU" sz="1200" kern="0">
                <a:latin typeface="+mj-lt"/>
              </a:rPr>
              <a:t>Sulfuric acid boilers</a:t>
            </a:r>
          </a:p>
          <a:p>
            <a:pPr marL="1200150" lvl="3" indent="-285750" defTabSz="685748" hangingPunct="0">
              <a:spcBef>
                <a:spcPts val="300"/>
              </a:spcBef>
              <a:buSzPct val="70000"/>
              <a:buFont typeface="Arial" panose="020B0604020202020204" pitchFamily="34" charset="0"/>
              <a:buChar char="•"/>
              <a:defRPr sz="1800" b="0" i="0" u="none" strike="noStrike" kern="0" cap="none" spc="0" baseline="0">
                <a:solidFill>
                  <a:srgbClr val="000000"/>
                </a:solidFill>
                <a:uFillTx/>
              </a:defRPr>
            </a:pPr>
            <a:r>
              <a:rPr lang="en-AU" sz="1200" kern="0">
                <a:latin typeface="+mj-lt"/>
              </a:rPr>
              <a:t>Boiler for non ferrous industry</a:t>
            </a:r>
          </a:p>
          <a:p>
            <a:pPr marL="1200150" lvl="3" indent="-285750" defTabSz="685748" hangingPunct="0">
              <a:spcBef>
                <a:spcPts val="300"/>
              </a:spcBef>
              <a:buSzPct val="70000"/>
              <a:buFont typeface="Arial" panose="020B0604020202020204" pitchFamily="34" charset="0"/>
              <a:buChar char="•"/>
              <a:defRPr sz="1800" b="0" i="0" u="none" strike="noStrike" kern="0" cap="none" spc="0" baseline="0">
                <a:solidFill>
                  <a:srgbClr val="000000"/>
                </a:solidFill>
                <a:uFillTx/>
              </a:defRPr>
            </a:pPr>
            <a:r>
              <a:rPr lang="en-AU" sz="1200" kern="0">
                <a:latin typeface="+mj-lt"/>
              </a:rPr>
              <a:t>Direct fired boilers; water tube type</a:t>
            </a:r>
          </a:p>
          <a:p>
            <a:pPr marL="1200150" lvl="3" indent="-285750" defTabSz="685748" hangingPunct="0">
              <a:spcBef>
                <a:spcPts val="300"/>
              </a:spcBef>
              <a:buSzPct val="70000"/>
              <a:buFont typeface="Arial" panose="020B0604020202020204" pitchFamily="34" charset="0"/>
              <a:buChar char="•"/>
              <a:defRPr sz="1800" b="0" i="0" u="none" strike="noStrike" kern="0" cap="none" spc="0" baseline="0">
                <a:solidFill>
                  <a:srgbClr val="000000"/>
                </a:solidFill>
                <a:uFillTx/>
              </a:defRPr>
            </a:pPr>
            <a:r>
              <a:rPr lang="en-AU" sz="1200" kern="0">
                <a:latin typeface="+mj-lt"/>
              </a:rPr>
              <a:t>Boilers downstream incinerators</a:t>
            </a:r>
          </a:p>
          <a:p>
            <a:pPr marL="257158" lvl="1" indent="-257158" defTabSz="685748" hangingPunct="0">
              <a:spcBef>
                <a:spcPts val="375"/>
              </a:spcBef>
              <a:buSzPct val="70000"/>
              <a:buFont typeface="Wingdings" pitchFamily="2"/>
              <a:buChar char="Ø"/>
              <a:defRPr sz="1800" b="0" i="0" u="none" strike="noStrike" kern="0" cap="none" spc="0" baseline="0">
                <a:solidFill>
                  <a:srgbClr val="000000"/>
                </a:solidFill>
                <a:uFillTx/>
              </a:defRPr>
            </a:pPr>
            <a:endParaRPr lang="de-DE" sz="1577" kern="0">
              <a:solidFill>
                <a:srgbClr val="002060"/>
              </a:solidFill>
              <a:latin typeface="Arial" pitchFamily="34"/>
            </a:endParaRPr>
          </a:p>
          <a:p>
            <a:pPr marL="600030" lvl="1" indent="-257158" defTabSz="685748">
              <a:spcBef>
                <a:spcPts val="225"/>
              </a:spcBef>
              <a:buSzPct val="100000"/>
              <a:buFont typeface="Wingdings" pitchFamily="2"/>
              <a:buChar char="Ø"/>
              <a:defRPr sz="1800" b="0" i="0" u="none" strike="noStrike" kern="0" cap="none" spc="0" baseline="0">
                <a:solidFill>
                  <a:srgbClr val="000000"/>
                </a:solidFill>
                <a:uFillTx/>
              </a:defRPr>
            </a:pPr>
            <a:endParaRPr lang="de-DE" sz="1051">
              <a:solidFill>
                <a:srgbClr val="002060"/>
              </a:solidFill>
              <a:latin typeface="Arial" pitchFamily="34"/>
              <a:cs typeface="Arial" pitchFamily="34"/>
            </a:endParaRPr>
          </a:p>
          <a:p>
            <a:pPr marL="257158" indent="-257158" defTabSz="685748">
              <a:spcBef>
                <a:spcPts val="225"/>
              </a:spcBef>
              <a:buSzPct val="100000"/>
              <a:buFont typeface="Wingdings" pitchFamily="2"/>
              <a:buChar char="Ø"/>
              <a:defRPr sz="1800" b="0" i="0" u="none" strike="noStrike" kern="0" cap="none" spc="0" baseline="0">
                <a:solidFill>
                  <a:srgbClr val="000000"/>
                </a:solidFill>
                <a:uFillTx/>
              </a:defRPr>
            </a:pPr>
            <a:endParaRPr lang="de-DE" sz="1051">
              <a:solidFill>
                <a:srgbClr val="002060"/>
              </a:solidFill>
              <a:latin typeface="Arial" pitchFamily="34"/>
              <a:cs typeface="Arial" pitchFamily="34"/>
            </a:endParaRPr>
          </a:p>
          <a:p>
            <a:pPr marL="257158" indent="-257158" defTabSz="685748">
              <a:spcBef>
                <a:spcPts val="225"/>
              </a:spcBef>
              <a:buSzPct val="100000"/>
              <a:buFont typeface="Wingdings" pitchFamily="2"/>
              <a:buChar char="Ø"/>
              <a:defRPr sz="1800" b="0" i="0" u="none" strike="noStrike" kern="0" cap="none" spc="0" baseline="0">
                <a:solidFill>
                  <a:srgbClr val="000000"/>
                </a:solidFill>
                <a:uFillTx/>
              </a:defRPr>
            </a:pPr>
            <a:endParaRPr lang="de-DE" sz="1051">
              <a:solidFill>
                <a:srgbClr val="002060"/>
              </a:solidFill>
              <a:latin typeface="Arial" pitchFamily="34"/>
              <a:cs typeface="Arial" pitchFamily="34"/>
            </a:endParaRPr>
          </a:p>
          <a:p>
            <a:pPr marL="214297" indent="-214297" defTabSz="685748">
              <a:spcBef>
                <a:spcPts val="225"/>
              </a:spcBef>
              <a:buSzPct val="100000"/>
              <a:buFont typeface="Wingdings" pitchFamily="2"/>
              <a:buChar char="Ø"/>
              <a:defRPr sz="1800" b="0" i="0" u="none" strike="noStrike" kern="0" cap="none" spc="0" baseline="0">
                <a:solidFill>
                  <a:srgbClr val="000000"/>
                </a:solidFill>
                <a:uFillTx/>
              </a:defRPr>
            </a:pPr>
            <a:endParaRPr lang="de-DE" sz="1051">
              <a:solidFill>
                <a:srgbClr val="002060"/>
              </a:solidFill>
              <a:latin typeface="Arial" pitchFamily="34"/>
              <a:cs typeface="Arial" pitchFamily="34"/>
            </a:endParaRPr>
          </a:p>
        </p:txBody>
      </p:sp>
      <p:pic>
        <p:nvPicPr>
          <p:cNvPr id="13" name="Grafik 12">
            <a:extLst>
              <a:ext uri="{FF2B5EF4-FFF2-40B4-BE49-F238E27FC236}">
                <a16:creationId xmlns:a16="http://schemas.microsoft.com/office/drawing/2014/main" id="{754F2142-479C-643F-A0F6-7E7C38B1E13A}"/>
              </a:ext>
            </a:extLst>
          </p:cNvPr>
          <p:cNvPicPr>
            <a:picLocks noChangeAspect="1"/>
          </p:cNvPicPr>
          <p:nvPr/>
        </p:nvPicPr>
        <p:blipFill>
          <a:blip r:embed="rId2"/>
          <a:stretch>
            <a:fillRect/>
          </a:stretch>
        </p:blipFill>
        <p:spPr>
          <a:xfrm>
            <a:off x="4234168" y="4509120"/>
            <a:ext cx="2376238" cy="1548236"/>
          </a:xfrm>
          <a:prstGeom prst="rect">
            <a:avLst/>
          </a:prstGeom>
        </p:spPr>
      </p:pic>
      <p:pic>
        <p:nvPicPr>
          <p:cNvPr id="14" name="Grafik 13">
            <a:extLst>
              <a:ext uri="{FF2B5EF4-FFF2-40B4-BE49-F238E27FC236}">
                <a16:creationId xmlns:a16="http://schemas.microsoft.com/office/drawing/2014/main" id="{53BE9A2D-FE45-107A-2476-BBAB9A1B8AB8}"/>
              </a:ext>
            </a:extLst>
          </p:cNvPr>
          <p:cNvPicPr>
            <a:picLocks noChangeAspect="1"/>
          </p:cNvPicPr>
          <p:nvPr/>
        </p:nvPicPr>
        <p:blipFill>
          <a:blip r:embed="rId3"/>
          <a:stretch>
            <a:fillRect/>
          </a:stretch>
        </p:blipFill>
        <p:spPr>
          <a:xfrm>
            <a:off x="539552" y="4504623"/>
            <a:ext cx="1816105" cy="1630664"/>
          </a:xfrm>
          <a:prstGeom prst="rect">
            <a:avLst/>
          </a:prstGeom>
        </p:spPr>
      </p:pic>
      <p:pic>
        <p:nvPicPr>
          <p:cNvPr id="15" name="Grafik 14">
            <a:extLst>
              <a:ext uri="{FF2B5EF4-FFF2-40B4-BE49-F238E27FC236}">
                <a16:creationId xmlns:a16="http://schemas.microsoft.com/office/drawing/2014/main" id="{90AC3810-7E62-873F-2453-B5A0CC65B081}"/>
              </a:ext>
            </a:extLst>
          </p:cNvPr>
          <p:cNvPicPr>
            <a:picLocks noChangeAspect="1"/>
          </p:cNvPicPr>
          <p:nvPr/>
        </p:nvPicPr>
        <p:blipFill>
          <a:blip r:embed="rId4"/>
          <a:stretch>
            <a:fillRect/>
          </a:stretch>
        </p:blipFill>
        <p:spPr>
          <a:xfrm>
            <a:off x="6660599" y="4504623"/>
            <a:ext cx="2433500" cy="1548236"/>
          </a:xfrm>
          <a:prstGeom prst="rect">
            <a:avLst/>
          </a:prstGeom>
        </p:spPr>
      </p:pic>
      <p:pic>
        <p:nvPicPr>
          <p:cNvPr id="17" name="Grafik 16">
            <a:extLst>
              <a:ext uri="{FF2B5EF4-FFF2-40B4-BE49-F238E27FC236}">
                <a16:creationId xmlns:a16="http://schemas.microsoft.com/office/drawing/2014/main" id="{F9A50A45-FA0F-54B0-32B3-624945589371}"/>
              </a:ext>
            </a:extLst>
          </p:cNvPr>
          <p:cNvPicPr>
            <a:picLocks noChangeAspect="1"/>
          </p:cNvPicPr>
          <p:nvPr/>
        </p:nvPicPr>
        <p:blipFill>
          <a:blip r:embed="rId5"/>
          <a:stretch>
            <a:fillRect/>
          </a:stretch>
        </p:blipFill>
        <p:spPr>
          <a:xfrm>
            <a:off x="2357891" y="4507059"/>
            <a:ext cx="1883512" cy="1628865"/>
          </a:xfrm>
          <a:prstGeom prst="rect">
            <a:avLst/>
          </a:prstGeom>
        </p:spPr>
      </p:pic>
    </p:spTree>
    <p:extLst>
      <p:ext uri="{BB962C8B-B14F-4D97-AF65-F5344CB8AC3E}">
        <p14:creationId xmlns:p14="http://schemas.microsoft.com/office/powerpoint/2010/main" val="217931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0F9117D-0A2E-6ADA-B623-56B0900C81E3}"/>
              </a:ext>
            </a:extLst>
          </p:cNvPr>
          <p:cNvSpPr/>
          <p:nvPr/>
        </p:nvSpPr>
        <p:spPr>
          <a:xfrm>
            <a:off x="0" y="1262810"/>
            <a:ext cx="9143999" cy="2598238"/>
          </a:xfrm>
          <a:prstGeom prst="rect">
            <a:avLst/>
          </a:prstGeom>
          <a:gradFill flip="none" rotWithShape="1">
            <a:gsLst>
              <a:gs pos="0">
                <a:schemeClr val="tx2"/>
              </a:gs>
              <a:gs pos="0">
                <a:schemeClr val="tx2"/>
              </a:gs>
              <a:gs pos="100000">
                <a:schemeClr val="accent1">
                  <a:lumMod val="40000"/>
                  <a:lumOff val="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F65B43B-C4B0-8CF6-3986-E51E750F2A58}"/>
              </a:ext>
            </a:extLst>
          </p:cNvPr>
          <p:cNvSpPr txBox="1"/>
          <p:nvPr/>
        </p:nvSpPr>
        <p:spPr>
          <a:xfrm>
            <a:off x="395536" y="260648"/>
            <a:ext cx="2135662" cy="369332"/>
          </a:xfrm>
          <a:prstGeom prst="rect">
            <a:avLst/>
          </a:prstGeom>
          <a:noFill/>
        </p:spPr>
        <p:txBody>
          <a:bodyPr wrap="square" rtlCol="0">
            <a:spAutoFit/>
          </a:bodyPr>
          <a:lstStyle/>
          <a:p>
            <a:r>
              <a:rPr lang="de-DE">
                <a:solidFill>
                  <a:schemeClr val="tx2"/>
                </a:solidFill>
              </a:rPr>
              <a:t>Albrecht </a:t>
            </a:r>
            <a:r>
              <a:rPr lang="de-DE" err="1">
                <a:solidFill>
                  <a:schemeClr val="tx2"/>
                </a:solidFill>
              </a:rPr>
              <a:t>Indutherm</a:t>
            </a:r>
            <a:endParaRPr lang="de-DE">
              <a:solidFill>
                <a:schemeClr val="tx2"/>
              </a:solidFill>
            </a:endParaRPr>
          </a:p>
        </p:txBody>
      </p:sp>
      <p:sp>
        <p:nvSpPr>
          <p:cNvPr id="4" name="Textfeld 3">
            <a:extLst>
              <a:ext uri="{FF2B5EF4-FFF2-40B4-BE49-F238E27FC236}">
                <a16:creationId xmlns:a16="http://schemas.microsoft.com/office/drawing/2014/main" id="{0B440192-7560-F4DD-CEFA-428E733627CD}"/>
              </a:ext>
            </a:extLst>
          </p:cNvPr>
          <p:cNvSpPr txBox="1"/>
          <p:nvPr/>
        </p:nvSpPr>
        <p:spPr>
          <a:xfrm>
            <a:off x="3251278" y="306814"/>
            <a:ext cx="1152128" cy="276999"/>
          </a:xfrm>
          <a:prstGeom prst="rect">
            <a:avLst/>
          </a:prstGeom>
          <a:noFill/>
        </p:spPr>
        <p:txBody>
          <a:bodyPr wrap="square" rtlCol="0">
            <a:spAutoFit/>
          </a:bodyPr>
          <a:lstStyle/>
          <a:p>
            <a:r>
              <a:rPr lang="de-DE" sz="1200"/>
              <a:t>About </a:t>
            </a:r>
            <a:r>
              <a:rPr lang="de-DE" sz="1200" err="1"/>
              <a:t>us</a:t>
            </a:r>
            <a:endParaRPr lang="de-DE" sz="1200"/>
          </a:p>
        </p:txBody>
      </p:sp>
      <p:sp>
        <p:nvSpPr>
          <p:cNvPr id="6" name="Textfeld 5">
            <a:extLst>
              <a:ext uri="{FF2B5EF4-FFF2-40B4-BE49-F238E27FC236}">
                <a16:creationId xmlns:a16="http://schemas.microsoft.com/office/drawing/2014/main" id="{CF2C1093-4B9F-6D98-9F68-3A6B960EA86B}"/>
              </a:ext>
            </a:extLst>
          </p:cNvPr>
          <p:cNvSpPr txBox="1"/>
          <p:nvPr/>
        </p:nvSpPr>
        <p:spPr>
          <a:xfrm>
            <a:off x="4644008" y="306814"/>
            <a:ext cx="1152128" cy="276999"/>
          </a:xfrm>
          <a:prstGeom prst="rect">
            <a:avLst/>
          </a:prstGeom>
          <a:noFill/>
        </p:spPr>
        <p:txBody>
          <a:bodyPr wrap="square" rtlCol="0">
            <a:spAutoFit/>
          </a:bodyPr>
          <a:lstStyle/>
          <a:p>
            <a:r>
              <a:rPr lang="de-DE" sz="1200"/>
              <a:t>Services</a:t>
            </a:r>
          </a:p>
        </p:txBody>
      </p:sp>
      <p:sp>
        <p:nvSpPr>
          <p:cNvPr id="8" name="Textfeld 7">
            <a:extLst>
              <a:ext uri="{FF2B5EF4-FFF2-40B4-BE49-F238E27FC236}">
                <a16:creationId xmlns:a16="http://schemas.microsoft.com/office/drawing/2014/main" id="{C4A39A94-CDD5-33C9-2E54-2D78B1AFAE2C}"/>
              </a:ext>
            </a:extLst>
          </p:cNvPr>
          <p:cNvSpPr txBox="1"/>
          <p:nvPr/>
        </p:nvSpPr>
        <p:spPr>
          <a:xfrm>
            <a:off x="5724128" y="291286"/>
            <a:ext cx="1152128" cy="276999"/>
          </a:xfrm>
          <a:prstGeom prst="rect">
            <a:avLst/>
          </a:prstGeom>
          <a:noFill/>
        </p:spPr>
        <p:txBody>
          <a:bodyPr wrap="square" rtlCol="0">
            <a:spAutoFit/>
          </a:bodyPr>
          <a:lstStyle/>
          <a:p>
            <a:r>
              <a:rPr lang="de-DE" sz="1200"/>
              <a:t>Products</a:t>
            </a:r>
          </a:p>
        </p:txBody>
      </p:sp>
      <p:sp>
        <p:nvSpPr>
          <p:cNvPr id="9" name="Textfeld 8">
            <a:extLst>
              <a:ext uri="{FF2B5EF4-FFF2-40B4-BE49-F238E27FC236}">
                <a16:creationId xmlns:a16="http://schemas.microsoft.com/office/drawing/2014/main" id="{4ACDF33B-F8D1-205C-5B5A-FBD34B894AD8}"/>
              </a:ext>
            </a:extLst>
          </p:cNvPr>
          <p:cNvSpPr txBox="1"/>
          <p:nvPr/>
        </p:nvSpPr>
        <p:spPr>
          <a:xfrm>
            <a:off x="6732240" y="306814"/>
            <a:ext cx="864096" cy="276999"/>
          </a:xfrm>
          <a:prstGeom prst="rect">
            <a:avLst/>
          </a:prstGeom>
          <a:noFill/>
        </p:spPr>
        <p:txBody>
          <a:bodyPr wrap="square" rtlCol="0">
            <a:spAutoFit/>
          </a:bodyPr>
          <a:lstStyle/>
          <a:p>
            <a:r>
              <a:rPr lang="de-DE" sz="1200"/>
              <a:t>References</a:t>
            </a:r>
          </a:p>
        </p:txBody>
      </p:sp>
      <p:sp>
        <p:nvSpPr>
          <p:cNvPr id="10" name="Textfeld 9">
            <a:extLst>
              <a:ext uri="{FF2B5EF4-FFF2-40B4-BE49-F238E27FC236}">
                <a16:creationId xmlns:a16="http://schemas.microsoft.com/office/drawing/2014/main" id="{567D0387-B4FD-E3E8-EF99-6E9A115758B1}"/>
              </a:ext>
            </a:extLst>
          </p:cNvPr>
          <p:cNvSpPr txBox="1"/>
          <p:nvPr/>
        </p:nvSpPr>
        <p:spPr>
          <a:xfrm>
            <a:off x="7836938" y="312117"/>
            <a:ext cx="864096" cy="276999"/>
          </a:xfrm>
          <a:prstGeom prst="rect">
            <a:avLst/>
          </a:prstGeom>
          <a:noFill/>
        </p:spPr>
        <p:txBody>
          <a:bodyPr wrap="square" rtlCol="0">
            <a:spAutoFit/>
          </a:bodyPr>
          <a:lstStyle/>
          <a:p>
            <a:r>
              <a:rPr lang="de-DE" sz="1200" b="1"/>
              <a:t>Contact</a:t>
            </a:r>
          </a:p>
        </p:txBody>
      </p:sp>
      <p:sp>
        <p:nvSpPr>
          <p:cNvPr id="16" name="Textfeld 15">
            <a:extLst>
              <a:ext uri="{FF2B5EF4-FFF2-40B4-BE49-F238E27FC236}">
                <a16:creationId xmlns:a16="http://schemas.microsoft.com/office/drawing/2014/main" id="{8667DEDC-C496-DD5C-C3D9-741EF077A052}"/>
              </a:ext>
            </a:extLst>
          </p:cNvPr>
          <p:cNvSpPr txBox="1"/>
          <p:nvPr/>
        </p:nvSpPr>
        <p:spPr>
          <a:xfrm>
            <a:off x="214280" y="1247757"/>
            <a:ext cx="6264696" cy="2400657"/>
          </a:xfrm>
          <a:prstGeom prst="rect">
            <a:avLst/>
          </a:prstGeom>
          <a:noFill/>
        </p:spPr>
        <p:txBody>
          <a:bodyPr wrap="square" rtlCol="0">
            <a:spAutoFit/>
          </a:bodyPr>
          <a:lstStyle/>
          <a:p>
            <a:r>
              <a:rPr lang="de-DE" b="1" dirty="0">
                <a:solidFill>
                  <a:schemeClr val="bg1"/>
                </a:solidFill>
              </a:rPr>
              <a:t>Contact</a:t>
            </a:r>
          </a:p>
          <a:p>
            <a:endParaRPr lang="de-DE" b="1" dirty="0">
              <a:solidFill>
                <a:schemeClr val="bg1"/>
              </a:solidFill>
            </a:endParaRPr>
          </a:p>
          <a:p>
            <a:r>
              <a:rPr lang="de-DE" b="1" dirty="0">
                <a:solidFill>
                  <a:schemeClr val="tx2">
                    <a:lumMod val="60000"/>
                    <a:lumOff val="40000"/>
                  </a:schemeClr>
                </a:solidFill>
              </a:rPr>
              <a:t>Albrecht  </a:t>
            </a:r>
            <a:r>
              <a:rPr lang="de-DE" b="1" dirty="0" err="1">
                <a:solidFill>
                  <a:schemeClr val="tx2">
                    <a:lumMod val="60000"/>
                    <a:lumOff val="40000"/>
                  </a:schemeClr>
                </a:solidFill>
              </a:rPr>
              <a:t>Indutherm</a:t>
            </a:r>
            <a:r>
              <a:rPr lang="de-DE" b="1" dirty="0">
                <a:solidFill>
                  <a:schemeClr val="tx2">
                    <a:lumMod val="60000"/>
                    <a:lumOff val="40000"/>
                  </a:schemeClr>
                </a:solidFill>
              </a:rPr>
              <a:t> GmbH</a:t>
            </a:r>
          </a:p>
          <a:p>
            <a:r>
              <a:rPr lang="de-DE" sz="1200" b="1" dirty="0">
                <a:solidFill>
                  <a:schemeClr val="bg1"/>
                </a:solidFill>
              </a:rPr>
              <a:t>Robert Schuman-Str..6</a:t>
            </a:r>
          </a:p>
          <a:p>
            <a:r>
              <a:rPr lang="de-DE" sz="1200" b="1" dirty="0">
                <a:solidFill>
                  <a:schemeClr val="bg1"/>
                </a:solidFill>
              </a:rPr>
              <a:t>44263 Dortmund</a:t>
            </a:r>
          </a:p>
          <a:p>
            <a:r>
              <a:rPr lang="de-DE" sz="1200" b="1" dirty="0">
                <a:solidFill>
                  <a:schemeClr val="bg1"/>
                </a:solidFill>
              </a:rPr>
              <a:t>Germany</a:t>
            </a:r>
          </a:p>
          <a:p>
            <a:endParaRPr lang="de-DE" b="1" dirty="0">
              <a:solidFill>
                <a:schemeClr val="bg1"/>
              </a:solidFill>
            </a:endParaRPr>
          </a:p>
          <a:p>
            <a:r>
              <a:rPr lang="de-DE" sz="1200" b="1" dirty="0">
                <a:solidFill>
                  <a:schemeClr val="bg1"/>
                </a:solidFill>
              </a:rPr>
              <a:t>Contact: Andreas Albrecht</a:t>
            </a:r>
          </a:p>
          <a:p>
            <a:r>
              <a:rPr lang="de-DE" sz="1200" b="1" dirty="0">
                <a:solidFill>
                  <a:schemeClr val="bg1"/>
                </a:solidFill>
              </a:rPr>
              <a:t>E mail: info@albrecht-indutherm.com</a:t>
            </a:r>
          </a:p>
          <a:p>
            <a:endParaRPr lang="en-AU" dirty="0">
              <a:solidFill>
                <a:schemeClr val="bg1"/>
              </a:solidFill>
            </a:endParaRPr>
          </a:p>
        </p:txBody>
      </p:sp>
      <p:sp>
        <p:nvSpPr>
          <p:cNvPr id="2" name="Textfeld 1">
            <a:extLst>
              <a:ext uri="{FF2B5EF4-FFF2-40B4-BE49-F238E27FC236}">
                <a16:creationId xmlns:a16="http://schemas.microsoft.com/office/drawing/2014/main" id="{C88E2DE0-48A6-AD57-B7CC-AE0F7C0F419E}"/>
              </a:ext>
            </a:extLst>
          </p:cNvPr>
          <p:cNvSpPr txBox="1"/>
          <p:nvPr/>
        </p:nvSpPr>
        <p:spPr>
          <a:xfrm>
            <a:off x="115281" y="4005064"/>
            <a:ext cx="4001903" cy="523220"/>
          </a:xfrm>
          <a:prstGeom prst="rect">
            <a:avLst/>
          </a:prstGeom>
          <a:noFill/>
        </p:spPr>
        <p:txBody>
          <a:bodyPr wrap="square" rtlCol="0">
            <a:spAutoFit/>
          </a:bodyPr>
          <a:lstStyle/>
          <a:p>
            <a:r>
              <a:rPr lang="de-DE" sz="1000"/>
              <a:t>Copyright: 2021-2024 Albrecht </a:t>
            </a:r>
            <a:r>
              <a:rPr lang="de-DE" sz="1000" err="1"/>
              <a:t>Indutherm</a:t>
            </a:r>
            <a:r>
              <a:rPr lang="de-DE" sz="1000"/>
              <a:t> GmbH / All </a:t>
            </a:r>
            <a:r>
              <a:rPr lang="de-DE" sz="1000" err="1"/>
              <a:t>rights</a:t>
            </a:r>
            <a:r>
              <a:rPr lang="de-DE" sz="1000"/>
              <a:t> </a:t>
            </a:r>
            <a:r>
              <a:rPr lang="de-DE" sz="1000" err="1"/>
              <a:t>reserved</a:t>
            </a:r>
            <a:endParaRPr lang="de-DE" sz="1200"/>
          </a:p>
          <a:p>
            <a:endParaRPr lang="de-DE" b="1"/>
          </a:p>
        </p:txBody>
      </p:sp>
      <p:pic>
        <p:nvPicPr>
          <p:cNvPr id="7" name="Grafik 6">
            <a:extLst>
              <a:ext uri="{FF2B5EF4-FFF2-40B4-BE49-F238E27FC236}">
                <a16:creationId xmlns:a16="http://schemas.microsoft.com/office/drawing/2014/main" id="{006959B5-F862-6B5C-57AA-63564ED7582E}"/>
              </a:ext>
            </a:extLst>
          </p:cNvPr>
          <p:cNvPicPr>
            <a:picLocks noChangeAspect="1"/>
          </p:cNvPicPr>
          <p:nvPr/>
        </p:nvPicPr>
        <p:blipFill>
          <a:blip r:embed="rId2"/>
          <a:stretch>
            <a:fillRect/>
          </a:stretch>
        </p:blipFill>
        <p:spPr>
          <a:xfrm>
            <a:off x="4283969" y="1333066"/>
            <a:ext cx="4512616" cy="2457726"/>
          </a:xfrm>
          <a:prstGeom prst="rect">
            <a:avLst/>
          </a:prstGeom>
          <a:ln>
            <a:gradFill>
              <a:gsLst>
                <a:gs pos="68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9" name="Textfeld 18">
            <a:extLst>
              <a:ext uri="{FF2B5EF4-FFF2-40B4-BE49-F238E27FC236}">
                <a16:creationId xmlns:a16="http://schemas.microsoft.com/office/drawing/2014/main" id="{EE4C18E2-E111-92E3-ED2C-4D1CA38838E1}"/>
              </a:ext>
            </a:extLst>
          </p:cNvPr>
          <p:cNvSpPr txBox="1"/>
          <p:nvPr/>
        </p:nvSpPr>
        <p:spPr>
          <a:xfrm>
            <a:off x="138049" y="6021288"/>
            <a:ext cx="4107195" cy="678519"/>
          </a:xfrm>
          <a:prstGeom prst="rect">
            <a:avLst/>
          </a:prstGeom>
          <a:noFill/>
        </p:spPr>
        <p:txBody>
          <a:bodyPr wrap="square">
            <a:spAutoFit/>
          </a:bodyPr>
          <a:lstStyle/>
          <a:p>
            <a:pPr>
              <a:lnSpc>
                <a:spcPct val="107000"/>
              </a:lnSpc>
            </a:pPr>
            <a:r>
              <a:rPr lang="de-DE" sz="900" kern="100">
                <a:effectLst/>
                <a:latin typeface="+mj-lt"/>
                <a:ea typeface="Aptos" panose="020B0004020202020204" pitchFamily="34" charset="0"/>
                <a:cs typeface="Times New Roman" panose="02020603050405020304" pitchFamily="18" charset="0"/>
              </a:rPr>
              <a:t>Albrecht </a:t>
            </a:r>
            <a:r>
              <a:rPr lang="de-DE" sz="900" kern="100" err="1">
                <a:effectLst/>
                <a:latin typeface="+mj-lt"/>
                <a:ea typeface="Aptos" panose="020B0004020202020204" pitchFamily="34" charset="0"/>
                <a:cs typeface="Times New Roman" panose="02020603050405020304" pitchFamily="18" charset="0"/>
              </a:rPr>
              <a:t>Indutherm</a:t>
            </a:r>
            <a:r>
              <a:rPr lang="de-DE" sz="900" kern="100">
                <a:effectLst/>
                <a:latin typeface="+mj-lt"/>
                <a:ea typeface="Aptos" panose="020B0004020202020204" pitchFamily="34" charset="0"/>
                <a:cs typeface="Times New Roman" panose="02020603050405020304" pitchFamily="18" charset="0"/>
              </a:rPr>
              <a:t> GmbH</a:t>
            </a:r>
          </a:p>
          <a:p>
            <a:pPr>
              <a:lnSpc>
                <a:spcPct val="107000"/>
              </a:lnSpc>
            </a:pPr>
            <a:r>
              <a:rPr lang="de-DE" sz="900" kern="100">
                <a:effectLst/>
                <a:latin typeface="+mj-lt"/>
                <a:ea typeface="Aptos" panose="020B0004020202020204" pitchFamily="34" charset="0"/>
                <a:cs typeface="Times New Roman" panose="02020603050405020304" pitchFamily="18" charset="0"/>
              </a:rPr>
              <a:t>Registered Office: Dortmund</a:t>
            </a:r>
            <a:br>
              <a:rPr lang="de-DE" sz="900" kern="100">
                <a:effectLst/>
                <a:latin typeface="+mj-lt"/>
                <a:ea typeface="Aptos" panose="020B0004020202020204" pitchFamily="34" charset="0"/>
                <a:cs typeface="Times New Roman" panose="02020603050405020304" pitchFamily="18" charset="0"/>
              </a:rPr>
            </a:br>
            <a:r>
              <a:rPr lang="de-DE" sz="900" kern="100" err="1">
                <a:effectLst/>
                <a:latin typeface="+mj-lt"/>
                <a:ea typeface="Aptos" panose="020B0004020202020204" pitchFamily="34" charset="0"/>
                <a:cs typeface="Times New Roman" panose="02020603050405020304" pitchFamily="18" charset="0"/>
              </a:rPr>
              <a:t>District</a:t>
            </a:r>
            <a:r>
              <a:rPr lang="de-DE" sz="900" kern="100">
                <a:effectLst/>
                <a:latin typeface="+mj-lt"/>
                <a:ea typeface="Aptos" panose="020B0004020202020204" pitchFamily="34" charset="0"/>
                <a:cs typeface="Times New Roman" panose="02020603050405020304" pitchFamily="18" charset="0"/>
              </a:rPr>
              <a:t> Court: Amtsgericht Dortmund, HRB 36085, UID: DE342180980</a:t>
            </a:r>
            <a:br>
              <a:rPr lang="de-DE" sz="900" kern="100">
                <a:effectLst/>
                <a:latin typeface="+mj-lt"/>
                <a:ea typeface="Aptos" panose="020B0004020202020204" pitchFamily="34" charset="0"/>
                <a:cs typeface="Times New Roman" panose="02020603050405020304" pitchFamily="18" charset="0"/>
              </a:rPr>
            </a:br>
            <a:r>
              <a:rPr lang="de-DE" sz="900" kern="100">
                <a:effectLst/>
                <a:latin typeface="+mj-lt"/>
                <a:ea typeface="Aptos" panose="020B0004020202020204" pitchFamily="34" charset="0"/>
                <a:cs typeface="Times New Roman" panose="02020603050405020304" pitchFamily="18" charset="0"/>
              </a:rPr>
              <a:t>Managing </a:t>
            </a:r>
            <a:r>
              <a:rPr lang="de-DE" sz="900" kern="100" err="1">
                <a:effectLst/>
                <a:latin typeface="+mj-lt"/>
                <a:ea typeface="Aptos" panose="020B0004020202020204" pitchFamily="34" charset="0"/>
                <a:cs typeface="Times New Roman" panose="02020603050405020304" pitchFamily="18" charset="0"/>
              </a:rPr>
              <a:t>Director</a:t>
            </a:r>
            <a:r>
              <a:rPr lang="de-DE" sz="900" kern="100">
                <a:effectLst/>
                <a:latin typeface="+mj-lt"/>
                <a:ea typeface="Aptos" panose="020B0004020202020204" pitchFamily="34" charset="0"/>
                <a:cs typeface="Times New Roman" panose="02020603050405020304" pitchFamily="18" charset="0"/>
              </a:rPr>
              <a:t>: Dipl.-Ing. Andreas Albrecht</a:t>
            </a:r>
          </a:p>
        </p:txBody>
      </p:sp>
    </p:spTree>
    <p:extLst>
      <p:ext uri="{BB962C8B-B14F-4D97-AF65-F5344CB8AC3E}">
        <p14:creationId xmlns:p14="http://schemas.microsoft.com/office/powerpoint/2010/main" val="304502431"/>
      </p:ext>
    </p:extLst>
  </p:cSld>
  <p:clrMapOvr>
    <a:masterClrMapping/>
  </p:clrMapOvr>
</p:sld>
</file>

<file path=ppt/theme/theme1.xml><?xml version="1.0" encoding="utf-8"?>
<a:theme xmlns:a="http://schemas.openxmlformats.org/drawingml/2006/main" name="2_Standard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200E06B0C4B94044B27357A7CBDA2667" ma:contentTypeVersion="4" ma:contentTypeDescription="Ein neues Dokument erstellen." ma:contentTypeScope="" ma:versionID="b97eb43197ef39bd0a304e1ebd916776">
  <xsd:schema xmlns:xsd="http://www.w3.org/2001/XMLSchema" xmlns:xs="http://www.w3.org/2001/XMLSchema" xmlns:p="http://schemas.microsoft.com/office/2006/metadata/properties" xmlns:ns3="ffbe683e-9592-48ec-bb25-2335eb36fe67" targetNamespace="http://schemas.microsoft.com/office/2006/metadata/properties" ma:root="true" ma:fieldsID="1886f3f2c32d9fbf1fa673f43d346902" ns3:_="">
    <xsd:import namespace="ffbe683e-9592-48ec-bb25-2335eb36fe6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be683e-9592-48ec-bb25-2335eb36fe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0E0DD6-BBF6-41D2-946D-A04E8605CB94}">
  <ds:schemaRefs>
    <ds:schemaRef ds:uri="ffbe683e-9592-48ec-bb25-2335eb36fe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DD33F72-315E-4113-8E74-8F31EBBBCFD0}">
  <ds:schemaRefs>
    <ds:schemaRef ds:uri="ffbe683e-9592-48ec-bb25-2335eb36fe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625815-C0A0-4580-91B7-A15214393C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542</Words>
  <Application>Microsoft Office PowerPoint</Application>
  <PresentationFormat>Bildschirmpräsentation (4:3)</PresentationFormat>
  <Paragraphs>123</Paragraphs>
  <Slides>6</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6</vt:i4>
      </vt:variant>
    </vt:vector>
  </HeadingPairs>
  <TitlesOfParts>
    <vt:vector size="13" baseType="lpstr">
      <vt:lpstr>Arial</vt:lpstr>
      <vt:lpstr>Calibri</vt:lpstr>
      <vt:lpstr>Courier New</vt:lpstr>
      <vt:lpstr>Symbol</vt:lpstr>
      <vt:lpstr>Times</vt:lpstr>
      <vt:lpstr>Wingdings</vt:lpstr>
      <vt:lpstr>2_Standarddesign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 Albrecht</dc:creator>
  <cp:lastModifiedBy>Andreas Albrecht</cp:lastModifiedBy>
  <cp:revision>1</cp:revision>
  <cp:lastPrinted>2021-11-12T16:28:53Z</cp:lastPrinted>
  <dcterms:created xsi:type="dcterms:W3CDTF">2021-06-15T10:55:22Z</dcterms:created>
  <dcterms:modified xsi:type="dcterms:W3CDTF">2024-09-18T12:40:33Z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0x010100200E06B0C4B94044B27357A7CBDA2667</vt:lpwstr>
  </property>
</Properties>
</file>